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3" r:id="rId6"/>
    <p:sldId id="264" r:id="rId7"/>
    <p:sldId id="276" r:id="rId8"/>
    <p:sldId id="270" r:id="rId9"/>
    <p:sldId id="273" r:id="rId10"/>
    <p:sldId id="265" r:id="rId11"/>
    <p:sldId id="271" r:id="rId12"/>
    <p:sldId id="277" r:id="rId13"/>
    <p:sldId id="278" r:id="rId14"/>
    <p:sldId id="267" r:id="rId15"/>
    <p:sldId id="274" r:id="rId16"/>
    <p:sldId id="27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B0B32D-1CDB-4A4C-B104-41F27B9E276A}" v="57" dt="2024-06-01T17:02:33.0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458" autoAdjust="0"/>
  </p:normalViewPr>
  <p:slideViewPr>
    <p:cSldViewPr snapToGrid="0">
      <p:cViewPr varScale="1">
        <p:scale>
          <a:sx n="49" d="100"/>
          <a:sy n="49" d="100"/>
        </p:scale>
        <p:origin x="1925" y="53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Young" userId="236b1ee6-4b8e-434b-b065-bd8b327a1072" providerId="ADAL" clId="{2FB0B32D-1CDB-4A4C-B104-41F27B9E276A}"/>
    <pc:docChg chg="undo redo custSel addSld delSld modSld">
      <pc:chgData name="Melissa Young" userId="236b1ee6-4b8e-434b-b065-bd8b327a1072" providerId="ADAL" clId="{2FB0B32D-1CDB-4A4C-B104-41F27B9E276A}" dt="2024-06-01T17:02:33.069" v="961"/>
      <pc:docMkLst>
        <pc:docMk/>
      </pc:docMkLst>
      <pc:sldChg chg="addSp delSp modSp mod modTransition delAnim modAnim">
        <pc:chgData name="Melissa Young" userId="236b1ee6-4b8e-434b-b065-bd8b327a1072" providerId="ADAL" clId="{2FB0B32D-1CDB-4A4C-B104-41F27B9E276A}" dt="2024-06-01T16:49:46.090" v="900"/>
        <pc:sldMkLst>
          <pc:docMk/>
          <pc:sldMk cId="2745828918" sldId="256"/>
        </pc:sldMkLst>
        <pc:spChg chg="mod">
          <ac:chgData name="Melissa Young" userId="236b1ee6-4b8e-434b-b065-bd8b327a1072" providerId="ADAL" clId="{2FB0B32D-1CDB-4A4C-B104-41F27B9E276A}" dt="2024-06-01T15:28:14.210" v="573" actId="255"/>
          <ac:spMkLst>
            <pc:docMk/>
            <pc:sldMk cId="2745828918" sldId="256"/>
            <ac:spMk id="2" creationId="{7D6CA50C-1A88-4B3F-A34F-FE199F4205A2}"/>
          </ac:spMkLst>
        </pc:spChg>
        <pc:spChg chg="mod">
          <ac:chgData name="Melissa Young" userId="236b1ee6-4b8e-434b-b065-bd8b327a1072" providerId="ADAL" clId="{2FB0B32D-1CDB-4A4C-B104-41F27B9E276A}" dt="2024-06-01T15:27:30.962" v="570" actId="26606"/>
          <ac:spMkLst>
            <pc:docMk/>
            <pc:sldMk cId="2745828918" sldId="256"/>
            <ac:spMk id="3" creationId="{C9CC2D51-705E-403A-AC0E-9157DC5513A8}"/>
          </ac:spMkLst>
        </pc:spChg>
        <pc:spChg chg="add del">
          <ac:chgData name="Melissa Young" userId="236b1ee6-4b8e-434b-b065-bd8b327a1072" providerId="ADAL" clId="{2FB0B32D-1CDB-4A4C-B104-41F27B9E276A}" dt="2024-05-31T21:22:06.665" v="292" actId="26606"/>
          <ac:spMkLst>
            <pc:docMk/>
            <pc:sldMk cId="2745828918" sldId="256"/>
            <ac:spMk id="11" creationId="{A8384FB5-9ADC-4DDC-881B-597D56F5B15D}"/>
          </ac:spMkLst>
        </pc:spChg>
        <pc:spChg chg="add del">
          <ac:chgData name="Melissa Young" userId="236b1ee6-4b8e-434b-b065-bd8b327a1072" providerId="ADAL" clId="{2FB0B32D-1CDB-4A4C-B104-41F27B9E276A}" dt="2024-05-31T21:22:06.665" v="292" actId="26606"/>
          <ac:spMkLst>
            <pc:docMk/>
            <pc:sldMk cId="2745828918" sldId="256"/>
            <ac:spMk id="13" creationId="{BC05CA36-AD6A-4ABF-9A05-52E5A143D2BB}"/>
          </ac:spMkLst>
        </pc:spChg>
        <pc:spChg chg="add del">
          <ac:chgData name="Melissa Young" userId="236b1ee6-4b8e-434b-b065-bd8b327a1072" providerId="ADAL" clId="{2FB0B32D-1CDB-4A4C-B104-41F27B9E276A}" dt="2024-05-31T21:22:06.665" v="292" actId="26606"/>
          <ac:spMkLst>
            <pc:docMk/>
            <pc:sldMk cId="2745828918" sldId="256"/>
            <ac:spMk id="15" creationId="{D4331EE8-85A4-4588-8D9E-70E534D477DB}"/>
          </ac:spMkLst>
        </pc:spChg>
        <pc:spChg chg="add del">
          <ac:chgData name="Melissa Young" userId="236b1ee6-4b8e-434b-b065-bd8b327a1072" providerId="ADAL" clId="{2FB0B32D-1CDB-4A4C-B104-41F27B9E276A}" dt="2024-05-31T21:22:06.665" v="292" actId="26606"/>
          <ac:spMkLst>
            <pc:docMk/>
            <pc:sldMk cId="2745828918" sldId="256"/>
            <ac:spMk id="16" creationId="{49D6C862-61CC-4B46-8080-96583D653BAB}"/>
          </ac:spMkLst>
        </pc:spChg>
        <pc:spChg chg="add del">
          <ac:chgData name="Melissa Young" userId="236b1ee6-4b8e-434b-b065-bd8b327a1072" providerId="ADAL" clId="{2FB0B32D-1CDB-4A4C-B104-41F27B9E276A}" dt="2024-05-31T21:22:06.665" v="292" actId="26606"/>
          <ac:spMkLst>
            <pc:docMk/>
            <pc:sldMk cId="2745828918" sldId="256"/>
            <ac:spMk id="18" creationId="{E37EECFC-A684-4391-AE85-4CDAF5565F61}"/>
          </ac:spMkLst>
        </pc:spChg>
        <pc:spChg chg="add del">
          <ac:chgData name="Melissa Young" userId="236b1ee6-4b8e-434b-b065-bd8b327a1072" providerId="ADAL" clId="{2FB0B32D-1CDB-4A4C-B104-41F27B9E276A}" dt="2024-05-31T21:21:42.415" v="287" actId="26606"/>
          <ac:spMkLst>
            <pc:docMk/>
            <pc:sldMk cId="2745828918" sldId="256"/>
            <ac:spMk id="23" creationId="{BAD76F3E-3A97-486B-B402-44400A8B9173}"/>
          </ac:spMkLst>
        </pc:spChg>
        <pc:spChg chg="add del">
          <ac:chgData name="Melissa Young" userId="236b1ee6-4b8e-434b-b065-bd8b327a1072" providerId="ADAL" clId="{2FB0B32D-1CDB-4A4C-B104-41F27B9E276A}" dt="2024-05-31T21:21:42.415" v="287" actId="26606"/>
          <ac:spMkLst>
            <pc:docMk/>
            <pc:sldMk cId="2745828918" sldId="256"/>
            <ac:spMk id="25" creationId="{391F6B52-91F4-4AEB-B6DB-29FEBCF28C8B}"/>
          </ac:spMkLst>
        </pc:spChg>
        <pc:spChg chg="add del">
          <ac:chgData name="Melissa Young" userId="236b1ee6-4b8e-434b-b065-bd8b327a1072" providerId="ADAL" clId="{2FB0B32D-1CDB-4A4C-B104-41F27B9E276A}" dt="2024-05-31T21:21:42.415" v="287" actId="26606"/>
          <ac:spMkLst>
            <pc:docMk/>
            <pc:sldMk cId="2745828918" sldId="256"/>
            <ac:spMk id="27" creationId="{2CD6F061-7C53-44F4-9794-953DB70A451B}"/>
          </ac:spMkLst>
        </pc:spChg>
        <pc:spChg chg="add del">
          <ac:chgData name="Melissa Young" userId="236b1ee6-4b8e-434b-b065-bd8b327a1072" providerId="ADAL" clId="{2FB0B32D-1CDB-4A4C-B104-41F27B9E276A}" dt="2024-05-31T21:22:03.271" v="289" actId="26606"/>
          <ac:spMkLst>
            <pc:docMk/>
            <pc:sldMk cId="2745828918" sldId="256"/>
            <ac:spMk id="29" creationId="{943CAA20-3569-4189-9E48-239A229A86CA}"/>
          </ac:spMkLst>
        </pc:spChg>
        <pc:spChg chg="add del">
          <ac:chgData name="Melissa Young" userId="236b1ee6-4b8e-434b-b065-bd8b327a1072" providerId="ADAL" clId="{2FB0B32D-1CDB-4A4C-B104-41F27B9E276A}" dt="2024-05-31T21:22:03.271" v="289" actId="26606"/>
          <ac:spMkLst>
            <pc:docMk/>
            <pc:sldMk cId="2745828918" sldId="256"/>
            <ac:spMk id="30" creationId="{DA542B6D-E775-4832-91DC-2D20F857813A}"/>
          </ac:spMkLst>
        </pc:spChg>
        <pc:spChg chg="add del">
          <ac:chgData name="Melissa Young" userId="236b1ee6-4b8e-434b-b065-bd8b327a1072" providerId="ADAL" clId="{2FB0B32D-1CDB-4A4C-B104-41F27B9E276A}" dt="2024-05-31T21:22:06.650" v="291" actId="26606"/>
          <ac:spMkLst>
            <pc:docMk/>
            <pc:sldMk cId="2745828918" sldId="256"/>
            <ac:spMk id="32" creationId="{A7895A40-19A4-42D6-9D30-DBC1E8002635}"/>
          </ac:spMkLst>
        </pc:spChg>
        <pc:spChg chg="add del">
          <ac:chgData name="Melissa Young" userId="236b1ee6-4b8e-434b-b065-bd8b327a1072" providerId="ADAL" clId="{2FB0B32D-1CDB-4A4C-B104-41F27B9E276A}" dt="2024-05-31T21:22:06.650" v="291" actId="26606"/>
          <ac:spMkLst>
            <pc:docMk/>
            <pc:sldMk cId="2745828918" sldId="256"/>
            <ac:spMk id="33" creationId="{02F429C4-ABC9-46FC-818A-B5429CDE4A96}"/>
          </ac:spMkLst>
        </pc:spChg>
        <pc:spChg chg="add del">
          <ac:chgData name="Melissa Young" userId="236b1ee6-4b8e-434b-b065-bd8b327a1072" providerId="ADAL" clId="{2FB0B32D-1CDB-4A4C-B104-41F27B9E276A}" dt="2024-05-31T21:22:06.650" v="291" actId="26606"/>
          <ac:spMkLst>
            <pc:docMk/>
            <pc:sldMk cId="2745828918" sldId="256"/>
            <ac:spMk id="34" creationId="{2CEF98E4-3709-4952-8F42-2305CCE34FA3}"/>
          </ac:spMkLst>
        </pc:spChg>
        <pc:spChg chg="add del">
          <ac:chgData name="Melissa Young" userId="236b1ee6-4b8e-434b-b065-bd8b327a1072" providerId="ADAL" clId="{2FB0B32D-1CDB-4A4C-B104-41F27B9E276A}" dt="2024-05-31T21:22:06.650" v="291" actId="26606"/>
          <ac:spMkLst>
            <pc:docMk/>
            <pc:sldMk cId="2745828918" sldId="256"/>
            <ac:spMk id="35" creationId="{F10BCCF5-D685-47FF-B675-647EAEB72C8E}"/>
          </ac:spMkLst>
        </pc:spChg>
        <pc:spChg chg="add del">
          <ac:chgData name="Melissa Young" userId="236b1ee6-4b8e-434b-b065-bd8b327a1072" providerId="ADAL" clId="{2FB0B32D-1CDB-4A4C-B104-41F27B9E276A}" dt="2024-05-31T21:22:06.650" v="291" actId="26606"/>
          <ac:spMkLst>
            <pc:docMk/>
            <pc:sldMk cId="2745828918" sldId="256"/>
            <ac:spMk id="36" creationId="{B0EE8A42-107A-4D4C-8D56-BBAE95C7FC0D}"/>
          </ac:spMkLst>
        </pc:spChg>
        <pc:spChg chg="add del">
          <ac:chgData name="Melissa Young" userId="236b1ee6-4b8e-434b-b065-bd8b327a1072" providerId="ADAL" clId="{2FB0B32D-1CDB-4A4C-B104-41F27B9E276A}" dt="2024-06-01T15:27:30.962" v="570" actId="26606"/>
          <ac:spMkLst>
            <pc:docMk/>
            <pc:sldMk cId="2745828918" sldId="256"/>
            <ac:spMk id="38" creationId="{43C48B49-6135-48B6-AC0F-97E5D8D1F03F}"/>
          </ac:spMkLst>
        </pc:spChg>
        <pc:spChg chg="add del">
          <ac:chgData name="Melissa Young" userId="236b1ee6-4b8e-434b-b065-bd8b327a1072" providerId="ADAL" clId="{2FB0B32D-1CDB-4A4C-B104-41F27B9E276A}" dt="2024-06-01T15:27:30.962" v="570" actId="26606"/>
          <ac:spMkLst>
            <pc:docMk/>
            <pc:sldMk cId="2745828918" sldId="256"/>
            <ac:spMk id="39" creationId="{9715DAF0-AE1B-46C9-8A6B-DB2AA05AB91D}"/>
          </ac:spMkLst>
        </pc:spChg>
        <pc:spChg chg="add del">
          <ac:chgData name="Melissa Young" userId="236b1ee6-4b8e-434b-b065-bd8b327a1072" providerId="ADAL" clId="{2FB0B32D-1CDB-4A4C-B104-41F27B9E276A}" dt="2024-06-01T15:27:30.962" v="570" actId="26606"/>
          <ac:spMkLst>
            <pc:docMk/>
            <pc:sldMk cId="2745828918" sldId="256"/>
            <ac:spMk id="40" creationId="{DC631C0B-6DA6-4E57-8231-CE32B3434A7E}"/>
          </ac:spMkLst>
        </pc:spChg>
        <pc:spChg chg="add del">
          <ac:chgData name="Melissa Young" userId="236b1ee6-4b8e-434b-b065-bd8b327a1072" providerId="ADAL" clId="{2FB0B32D-1CDB-4A4C-B104-41F27B9E276A}" dt="2024-06-01T15:27:30.962" v="570" actId="26606"/>
          <ac:spMkLst>
            <pc:docMk/>
            <pc:sldMk cId="2745828918" sldId="256"/>
            <ac:spMk id="41" creationId="{F256AC18-FB41-4977-8B0C-F5082335AB7D}"/>
          </ac:spMkLst>
        </pc:spChg>
        <pc:spChg chg="add del">
          <ac:chgData name="Melissa Young" userId="236b1ee6-4b8e-434b-b065-bd8b327a1072" providerId="ADAL" clId="{2FB0B32D-1CDB-4A4C-B104-41F27B9E276A}" dt="2024-06-01T15:27:30.962" v="570" actId="26606"/>
          <ac:spMkLst>
            <pc:docMk/>
            <pc:sldMk cId="2745828918" sldId="256"/>
            <ac:spMk id="42" creationId="{AFF4A713-7B75-4B21-90D7-5AB19547C728}"/>
          </ac:spMkLst>
        </pc:spChg>
        <pc:spChg chg="add">
          <ac:chgData name="Melissa Young" userId="236b1ee6-4b8e-434b-b065-bd8b327a1072" providerId="ADAL" clId="{2FB0B32D-1CDB-4A4C-B104-41F27B9E276A}" dt="2024-06-01T15:27:30.962" v="570" actId="26606"/>
          <ac:spMkLst>
            <pc:docMk/>
            <pc:sldMk cId="2745828918" sldId="256"/>
            <ac:spMk id="47" creationId="{C7D023E4-8DE1-436E-9847-ED6A4B4B04FD}"/>
          </ac:spMkLst>
        </pc:spChg>
        <pc:spChg chg="add">
          <ac:chgData name="Melissa Young" userId="236b1ee6-4b8e-434b-b065-bd8b327a1072" providerId="ADAL" clId="{2FB0B32D-1CDB-4A4C-B104-41F27B9E276A}" dt="2024-06-01T15:27:30.962" v="570" actId="26606"/>
          <ac:spMkLst>
            <pc:docMk/>
            <pc:sldMk cId="2745828918" sldId="256"/>
            <ac:spMk id="49" creationId="{6BE11944-ED05-4FE9-9927-06C110BB3A36}"/>
          </ac:spMkLst>
        </pc:spChg>
        <pc:grpChg chg="add">
          <ac:chgData name="Melissa Young" userId="236b1ee6-4b8e-434b-b065-bd8b327a1072" providerId="ADAL" clId="{2FB0B32D-1CDB-4A4C-B104-41F27B9E276A}" dt="2024-06-01T15:27:30.962" v="570" actId="26606"/>
          <ac:grpSpMkLst>
            <pc:docMk/>
            <pc:sldMk cId="2745828918" sldId="256"/>
            <ac:grpSpMk id="51" creationId="{A2812508-238C-4BCD-BDD3-25C99C5CA233}"/>
          </ac:grpSpMkLst>
        </pc:grpChg>
        <pc:grpChg chg="add">
          <ac:chgData name="Melissa Young" userId="236b1ee6-4b8e-434b-b065-bd8b327a1072" providerId="ADAL" clId="{2FB0B32D-1CDB-4A4C-B104-41F27B9E276A}" dt="2024-06-01T15:27:30.962" v="570" actId="26606"/>
          <ac:grpSpMkLst>
            <pc:docMk/>
            <pc:sldMk cId="2745828918" sldId="256"/>
            <ac:grpSpMk id="55" creationId="{43F5E015-E085-4624-B431-B42414448684}"/>
          </ac:grpSpMkLst>
        </pc:grpChg>
        <pc:picChg chg="add del mod">
          <ac:chgData name="Melissa Young" userId="236b1ee6-4b8e-434b-b065-bd8b327a1072" providerId="ADAL" clId="{2FB0B32D-1CDB-4A4C-B104-41F27B9E276A}" dt="2024-06-01T16:04:44.963" v="860"/>
          <ac:picMkLst>
            <pc:docMk/>
            <pc:sldMk cId="2745828918" sldId="256"/>
            <ac:picMk id="6" creationId="{E6CEA7AF-CC03-E0C1-7A0F-5A28B156D6C8}"/>
          </ac:picMkLst>
        </pc:picChg>
        <pc:picChg chg="add del mod">
          <ac:chgData name="Melissa Young" userId="236b1ee6-4b8e-434b-b065-bd8b327a1072" providerId="ADAL" clId="{2FB0B32D-1CDB-4A4C-B104-41F27B9E276A}" dt="2024-06-01T16:04:56.144" v="862"/>
          <ac:picMkLst>
            <pc:docMk/>
            <pc:sldMk cId="2745828918" sldId="256"/>
            <ac:picMk id="7" creationId="{5E6127CC-1DC0-D6BD-CC03-F6C39C791691}"/>
          </ac:picMkLst>
        </pc:picChg>
        <pc:picChg chg="add del mod ord">
          <ac:chgData name="Melissa Young" userId="236b1ee6-4b8e-434b-b065-bd8b327a1072" providerId="ADAL" clId="{2FB0B32D-1CDB-4A4C-B104-41F27B9E276A}" dt="2024-06-01T16:49:46.090" v="900"/>
          <ac:picMkLst>
            <pc:docMk/>
            <pc:sldMk cId="2745828918" sldId="256"/>
            <ac:picMk id="8" creationId="{71E78C96-B78B-6D5E-612F-8799781DC62A}"/>
          </ac:picMkLst>
        </pc:picChg>
        <pc:picChg chg="add mod">
          <ac:chgData name="Melissa Young" userId="236b1ee6-4b8e-434b-b065-bd8b327a1072" providerId="ADAL" clId="{2FB0B32D-1CDB-4A4C-B104-41F27B9E276A}" dt="2024-06-01T16:49:46.090" v="900"/>
          <ac:picMkLst>
            <pc:docMk/>
            <pc:sldMk cId="2745828918" sldId="256"/>
            <ac:picMk id="9" creationId="{1995F505-0575-0A97-2AB5-6BA4F0670A67}"/>
          </ac:picMkLst>
        </pc:picChg>
        <pc:picChg chg="add del mod ord">
          <ac:chgData name="Melissa Young" userId="236b1ee6-4b8e-434b-b065-bd8b327a1072" providerId="ADAL" clId="{2FB0B32D-1CDB-4A4C-B104-41F27B9E276A}" dt="2024-06-01T16:05:00.052" v="863"/>
          <ac:picMkLst>
            <pc:docMk/>
            <pc:sldMk cId="2745828918" sldId="256"/>
            <ac:picMk id="10" creationId="{6D6FE902-B2CB-23A3-225A-2279EEF3426E}"/>
          </ac:picMkLst>
        </pc:picChg>
        <pc:picChg chg="add del mod">
          <ac:chgData name="Melissa Young" userId="236b1ee6-4b8e-434b-b065-bd8b327a1072" providerId="ADAL" clId="{2FB0B32D-1CDB-4A4C-B104-41F27B9E276A}" dt="2024-06-01T16:18:19.991" v="865"/>
          <ac:picMkLst>
            <pc:docMk/>
            <pc:sldMk cId="2745828918" sldId="256"/>
            <ac:picMk id="11" creationId="{030D1A89-D63D-9570-65B7-44F9A9919881}"/>
          </ac:picMkLst>
        </pc:picChg>
        <pc:picChg chg="add del mod ord">
          <ac:chgData name="Melissa Young" userId="236b1ee6-4b8e-434b-b065-bd8b327a1072" providerId="ADAL" clId="{2FB0B32D-1CDB-4A4C-B104-41F27B9E276A}" dt="2024-06-01T16:18:36.646" v="866"/>
          <ac:picMkLst>
            <pc:docMk/>
            <pc:sldMk cId="2745828918" sldId="256"/>
            <ac:picMk id="14" creationId="{58323B9F-710A-5C39-B145-C57007C68F36}"/>
          </ac:picMkLst>
        </pc:picChg>
        <pc:picChg chg="add del mod">
          <ac:chgData name="Melissa Young" userId="236b1ee6-4b8e-434b-b065-bd8b327a1072" providerId="ADAL" clId="{2FB0B32D-1CDB-4A4C-B104-41F27B9E276A}" dt="2024-06-01T16:19:44.563" v="868"/>
          <ac:picMkLst>
            <pc:docMk/>
            <pc:sldMk cId="2745828918" sldId="256"/>
            <ac:picMk id="15" creationId="{FE9600FF-97E5-07DE-C0F6-EF6BE9960208}"/>
          </ac:picMkLst>
        </pc:picChg>
        <pc:picChg chg="add del mod ord">
          <ac:chgData name="Melissa Young" userId="236b1ee6-4b8e-434b-b065-bd8b327a1072" providerId="ADAL" clId="{2FB0B32D-1CDB-4A4C-B104-41F27B9E276A}" dt="2024-06-01T16:19:59.151" v="869"/>
          <ac:picMkLst>
            <pc:docMk/>
            <pc:sldMk cId="2745828918" sldId="256"/>
            <ac:picMk id="18" creationId="{D9C36543-68FB-6CEF-151E-C40F5D9136E7}"/>
          </ac:picMkLst>
        </pc:picChg>
        <pc:picChg chg="add del mod">
          <ac:chgData name="Melissa Young" userId="236b1ee6-4b8e-434b-b065-bd8b327a1072" providerId="ADAL" clId="{2FB0B32D-1CDB-4A4C-B104-41F27B9E276A}" dt="2024-06-01T16:20:21.727" v="871"/>
          <ac:picMkLst>
            <pc:docMk/>
            <pc:sldMk cId="2745828918" sldId="256"/>
            <ac:picMk id="19" creationId="{D68F4FAC-1677-AB49-9506-7E7074D7DA28}"/>
          </ac:picMkLst>
        </pc:picChg>
        <pc:picChg chg="add del mod ord">
          <ac:chgData name="Melissa Young" userId="236b1ee6-4b8e-434b-b065-bd8b327a1072" providerId="ADAL" clId="{2FB0B32D-1CDB-4A4C-B104-41F27B9E276A}" dt="2024-06-01T16:20:34.634" v="872"/>
          <ac:picMkLst>
            <pc:docMk/>
            <pc:sldMk cId="2745828918" sldId="256"/>
            <ac:picMk id="22" creationId="{91E33F92-918F-9E13-4E0E-18B84AE588F4}"/>
          </ac:picMkLst>
        </pc:picChg>
        <pc:picChg chg="add del mod">
          <ac:chgData name="Melissa Young" userId="236b1ee6-4b8e-434b-b065-bd8b327a1072" providerId="ADAL" clId="{2FB0B32D-1CDB-4A4C-B104-41F27B9E276A}" dt="2024-06-01T16:49:33.085" v="899"/>
          <ac:picMkLst>
            <pc:docMk/>
            <pc:sldMk cId="2745828918" sldId="256"/>
            <ac:picMk id="23" creationId="{75A2B76F-EE50-F428-DE16-58C76F3389EF}"/>
          </ac:picMkLst>
        </pc:picChg>
        <pc:picChg chg="del">
          <ac:chgData name="Melissa Young" userId="236b1ee6-4b8e-434b-b065-bd8b327a1072" providerId="ADAL" clId="{2FB0B32D-1CDB-4A4C-B104-41F27B9E276A}" dt="2024-05-31T21:08:50.472" v="62" actId="21"/>
          <ac:picMkLst>
            <pc:docMk/>
            <pc:sldMk cId="2745828918" sldId="256"/>
            <ac:picMk id="31" creationId="{A6E658F1-1D2B-1CFA-E28F-AFC003150F3D}"/>
          </ac:picMkLst>
        </pc:picChg>
      </pc:sldChg>
      <pc:sldChg chg="addSp delSp modSp mod modTransition setBg delAnim modAnim modNotesTx">
        <pc:chgData name="Melissa Young" userId="236b1ee6-4b8e-434b-b065-bd8b327a1072" providerId="ADAL" clId="{2FB0B32D-1CDB-4A4C-B104-41F27B9E276A}" dt="2024-06-01T16:51:47.967" v="946"/>
        <pc:sldMkLst>
          <pc:docMk/>
          <pc:sldMk cId="2046069613" sldId="263"/>
        </pc:sldMkLst>
        <pc:spChg chg="mod">
          <ac:chgData name="Melissa Young" userId="236b1ee6-4b8e-434b-b065-bd8b327a1072" providerId="ADAL" clId="{2FB0B32D-1CDB-4A4C-B104-41F27B9E276A}" dt="2024-06-01T15:24:52.780" v="531" actId="26606"/>
          <ac:spMkLst>
            <pc:docMk/>
            <pc:sldMk cId="2046069613" sldId="263"/>
            <ac:spMk id="2" creationId="{7856325B-1C6C-CEB6-3CF9-0F86CCB05223}"/>
          </ac:spMkLst>
        </pc:spChg>
        <pc:spChg chg="mod">
          <ac:chgData name="Melissa Young" userId="236b1ee6-4b8e-434b-b065-bd8b327a1072" providerId="ADAL" clId="{2FB0B32D-1CDB-4A4C-B104-41F27B9E276A}" dt="2024-06-01T16:50:44.146" v="943" actId="20577"/>
          <ac:spMkLst>
            <pc:docMk/>
            <pc:sldMk cId="2046069613" sldId="263"/>
            <ac:spMk id="3" creationId="{B122501E-D3DF-CFD7-EBCB-69EA2CB44184}"/>
          </ac:spMkLst>
        </pc:spChg>
        <pc:spChg chg="add del mod">
          <ac:chgData name="Melissa Young" userId="236b1ee6-4b8e-434b-b065-bd8b327a1072" providerId="ADAL" clId="{2FB0B32D-1CDB-4A4C-B104-41F27B9E276A}" dt="2024-06-01T15:21:14.485" v="497" actId="26606"/>
          <ac:spMkLst>
            <pc:docMk/>
            <pc:sldMk cId="2046069613" sldId="263"/>
            <ac:spMk id="5" creationId="{00BB304F-4216-A165-F6FD-8F7528A9BC84}"/>
          </ac:spMkLst>
        </pc:spChg>
        <pc:spChg chg="add del mod">
          <ac:chgData name="Melissa Young" userId="236b1ee6-4b8e-434b-b065-bd8b327a1072" providerId="ADAL" clId="{2FB0B32D-1CDB-4A4C-B104-41F27B9E276A}" dt="2024-06-01T16:50:50.629" v="945" actId="1076"/>
          <ac:spMkLst>
            <pc:docMk/>
            <pc:sldMk cId="2046069613" sldId="263"/>
            <ac:spMk id="9" creationId="{9BA0B577-0AAD-E3B1-6A20-7B1E57F2EFCD}"/>
          </ac:spMkLst>
        </pc:spChg>
        <pc:spChg chg="add del mod">
          <ac:chgData name="Melissa Young" userId="236b1ee6-4b8e-434b-b065-bd8b327a1072" providerId="ADAL" clId="{2FB0B32D-1CDB-4A4C-B104-41F27B9E276A}" dt="2024-06-01T16:50:48.877" v="944" actId="1076"/>
          <ac:spMkLst>
            <pc:docMk/>
            <pc:sldMk cId="2046069613" sldId="263"/>
            <ac:spMk id="11" creationId="{E68465DA-9162-E3CB-C7D6-48348E27E913}"/>
          </ac:spMkLst>
        </pc:spChg>
        <pc:spChg chg="add del">
          <ac:chgData name="Melissa Young" userId="236b1ee6-4b8e-434b-b065-bd8b327a1072" providerId="ADAL" clId="{2FB0B32D-1CDB-4A4C-B104-41F27B9E276A}" dt="2024-06-01T15:24:52.780" v="531" actId="26606"/>
          <ac:spMkLst>
            <pc:docMk/>
            <pc:sldMk cId="2046069613" sldId="263"/>
            <ac:spMk id="16" creationId="{7301F447-EEF7-48F5-AF73-7566EE7F64AD}"/>
          </ac:spMkLst>
        </pc:spChg>
        <pc:spChg chg="add del">
          <ac:chgData name="Melissa Young" userId="236b1ee6-4b8e-434b-b065-bd8b327a1072" providerId="ADAL" clId="{2FB0B32D-1CDB-4A4C-B104-41F27B9E276A}" dt="2024-06-01T15:24:52.780" v="531" actId="26606"/>
          <ac:spMkLst>
            <pc:docMk/>
            <pc:sldMk cId="2046069613" sldId="263"/>
            <ac:spMk id="18" creationId="{F7117410-A2A4-4085-9ADC-46744551DBDE}"/>
          </ac:spMkLst>
        </pc:spChg>
        <pc:spChg chg="add del">
          <ac:chgData name="Melissa Young" userId="236b1ee6-4b8e-434b-b065-bd8b327a1072" providerId="ADAL" clId="{2FB0B32D-1CDB-4A4C-B104-41F27B9E276A}" dt="2024-06-01T15:24:52.780" v="531" actId="26606"/>
          <ac:spMkLst>
            <pc:docMk/>
            <pc:sldMk cId="2046069613" sldId="263"/>
            <ac:spMk id="20" creationId="{99F74EB5-E547-4FB4-95F5-BCC788F3C4A0}"/>
          </ac:spMkLst>
        </pc:spChg>
        <pc:spChg chg="add del">
          <ac:chgData name="Melissa Young" userId="236b1ee6-4b8e-434b-b065-bd8b327a1072" providerId="ADAL" clId="{2FB0B32D-1CDB-4A4C-B104-41F27B9E276A}" dt="2024-06-01T15:24:18.244" v="520" actId="26606"/>
          <ac:spMkLst>
            <pc:docMk/>
            <pc:sldMk cId="2046069613" sldId="263"/>
            <ac:spMk id="26" creationId="{53B021B3-DE93-4AB7-8A18-CF5F1CED88B8}"/>
          </ac:spMkLst>
        </pc:spChg>
        <pc:spChg chg="add del">
          <ac:chgData name="Melissa Young" userId="236b1ee6-4b8e-434b-b065-bd8b327a1072" providerId="ADAL" clId="{2FB0B32D-1CDB-4A4C-B104-41F27B9E276A}" dt="2024-06-01T15:24:18.244" v="520" actId="26606"/>
          <ac:spMkLst>
            <pc:docMk/>
            <pc:sldMk cId="2046069613" sldId="263"/>
            <ac:spMk id="28" creationId="{52D502E5-F6B4-4D58-B4AE-FC466FF15EE8}"/>
          </ac:spMkLst>
        </pc:spChg>
        <pc:spChg chg="add del">
          <ac:chgData name="Melissa Young" userId="236b1ee6-4b8e-434b-b065-bd8b327a1072" providerId="ADAL" clId="{2FB0B32D-1CDB-4A4C-B104-41F27B9E276A}" dt="2024-06-01T15:24:18.244" v="520" actId="26606"/>
          <ac:spMkLst>
            <pc:docMk/>
            <pc:sldMk cId="2046069613" sldId="263"/>
            <ac:spMk id="30" creationId="{9DECDBF4-02B6-4BB4-B65B-B8107AD6A9E8}"/>
          </ac:spMkLst>
        </pc:spChg>
        <pc:spChg chg="add del">
          <ac:chgData name="Melissa Young" userId="236b1ee6-4b8e-434b-b065-bd8b327a1072" providerId="ADAL" clId="{2FB0B32D-1CDB-4A4C-B104-41F27B9E276A}" dt="2024-06-01T15:24:51.330" v="528" actId="26606"/>
          <ac:spMkLst>
            <pc:docMk/>
            <pc:sldMk cId="2046069613" sldId="263"/>
            <ac:spMk id="32" creationId="{7301F447-EEF7-48F5-AF73-7566EE7F64AD}"/>
          </ac:spMkLst>
        </pc:spChg>
        <pc:spChg chg="add del">
          <ac:chgData name="Melissa Young" userId="236b1ee6-4b8e-434b-b065-bd8b327a1072" providerId="ADAL" clId="{2FB0B32D-1CDB-4A4C-B104-41F27B9E276A}" dt="2024-06-01T15:24:51.330" v="528" actId="26606"/>
          <ac:spMkLst>
            <pc:docMk/>
            <pc:sldMk cId="2046069613" sldId="263"/>
            <ac:spMk id="33" creationId="{F7117410-A2A4-4085-9ADC-46744551DBDE}"/>
          </ac:spMkLst>
        </pc:spChg>
        <pc:spChg chg="add del">
          <ac:chgData name="Melissa Young" userId="236b1ee6-4b8e-434b-b065-bd8b327a1072" providerId="ADAL" clId="{2FB0B32D-1CDB-4A4C-B104-41F27B9E276A}" dt="2024-06-01T15:24:51.330" v="528" actId="26606"/>
          <ac:spMkLst>
            <pc:docMk/>
            <pc:sldMk cId="2046069613" sldId="263"/>
            <ac:spMk id="34" creationId="{99F74EB5-E547-4FB4-95F5-BCC788F3C4A0}"/>
          </ac:spMkLst>
        </pc:spChg>
        <pc:graphicFrameChg chg="add del mod">
          <ac:chgData name="Melissa Young" userId="236b1ee6-4b8e-434b-b065-bd8b327a1072" providerId="ADAL" clId="{2FB0B32D-1CDB-4A4C-B104-41F27B9E276A}" dt="2024-06-01T15:22:07.105" v="500" actId="21"/>
          <ac:graphicFrameMkLst>
            <pc:docMk/>
            <pc:sldMk cId="2046069613" sldId="263"/>
            <ac:graphicFrameMk id="6" creationId="{9A28B0DC-210B-52E9-EA67-43A01DCCEBBD}"/>
          </ac:graphicFrameMkLst>
        </pc:graphicFrameChg>
        <pc:graphicFrameChg chg="add del">
          <ac:chgData name="Melissa Young" userId="236b1ee6-4b8e-434b-b065-bd8b327a1072" providerId="ADAL" clId="{2FB0B32D-1CDB-4A4C-B104-41F27B9E276A}" dt="2024-06-01T15:22:01.665" v="498" actId="21"/>
          <ac:graphicFrameMkLst>
            <pc:docMk/>
            <pc:sldMk cId="2046069613" sldId="263"/>
            <ac:graphicFrameMk id="7" creationId="{9A28B0DC-210B-52E9-EA67-43A01DCCEBBD}"/>
          </ac:graphicFrameMkLst>
        </pc:graphicFrameChg>
        <pc:graphicFrameChg chg="del">
          <ac:chgData name="Melissa Young" userId="236b1ee6-4b8e-434b-b065-bd8b327a1072" providerId="ADAL" clId="{2FB0B32D-1CDB-4A4C-B104-41F27B9E276A}" dt="2024-05-31T21:20:56.018" v="285" actId="21"/>
          <ac:graphicFrameMkLst>
            <pc:docMk/>
            <pc:sldMk cId="2046069613" sldId="263"/>
            <ac:graphicFrameMk id="9" creationId="{8138FD53-0191-C0B8-D7BA-59048E1BF7E8}"/>
          </ac:graphicFrameMkLst>
        </pc:graphicFrameChg>
        <pc:graphicFrameChg chg="add del">
          <ac:chgData name="Melissa Young" userId="236b1ee6-4b8e-434b-b065-bd8b327a1072" providerId="ADAL" clId="{2FB0B32D-1CDB-4A4C-B104-41F27B9E276A}" dt="2024-06-01T15:24:18.244" v="520" actId="26606"/>
          <ac:graphicFrameMkLst>
            <pc:docMk/>
            <pc:sldMk cId="2046069613" sldId="263"/>
            <ac:graphicFrameMk id="22" creationId="{00C8A3C3-D6CF-FD8C-C2CB-D4FF47E9BA80}"/>
          </ac:graphicFrameMkLst>
        </pc:graphicFrameChg>
        <pc:graphicFrameChg chg="add del mod">
          <ac:chgData name="Melissa Young" userId="236b1ee6-4b8e-434b-b065-bd8b327a1072" providerId="ADAL" clId="{2FB0B32D-1CDB-4A4C-B104-41F27B9E276A}" dt="2024-06-01T15:24:51.330" v="528" actId="26606"/>
          <ac:graphicFrameMkLst>
            <pc:docMk/>
            <pc:sldMk cId="2046069613" sldId="263"/>
            <ac:graphicFrameMk id="35" creationId="{A48AB948-EE41-1739-E675-8798BD5FA759}"/>
          </ac:graphicFrameMkLst>
        </pc:graphicFrameChg>
        <pc:picChg chg="add del mod ord">
          <ac:chgData name="Melissa Young" userId="236b1ee6-4b8e-434b-b065-bd8b327a1072" providerId="ADAL" clId="{2FB0B32D-1CDB-4A4C-B104-41F27B9E276A}" dt="2024-06-01T16:51:47.967" v="946"/>
          <ac:picMkLst>
            <pc:docMk/>
            <pc:sldMk cId="2046069613" sldId="263"/>
            <ac:picMk id="8" creationId="{6E2380CF-96C8-F7C0-5745-87B744CBBB5A}"/>
          </ac:picMkLst>
        </pc:picChg>
        <pc:picChg chg="del">
          <ac:chgData name="Melissa Young" userId="236b1ee6-4b8e-434b-b065-bd8b327a1072" providerId="ADAL" clId="{2FB0B32D-1CDB-4A4C-B104-41F27B9E276A}" dt="2024-05-31T21:08:53.442" v="63" actId="21"/>
          <ac:picMkLst>
            <pc:docMk/>
            <pc:sldMk cId="2046069613" sldId="263"/>
            <ac:picMk id="10" creationId="{5F6991F3-6F47-0AA0-5648-6E4E37516E20}"/>
          </ac:picMkLst>
        </pc:picChg>
        <pc:picChg chg="add mod">
          <ac:chgData name="Melissa Young" userId="236b1ee6-4b8e-434b-b065-bd8b327a1072" providerId="ADAL" clId="{2FB0B32D-1CDB-4A4C-B104-41F27B9E276A}" dt="2024-06-01T16:51:47.967" v="946"/>
          <ac:picMkLst>
            <pc:docMk/>
            <pc:sldMk cId="2046069613" sldId="263"/>
            <ac:picMk id="10" creationId="{F58BE796-834C-3965-B504-D83C350A21BD}"/>
          </ac:picMkLst>
        </pc:picChg>
        <pc:picChg chg="add del mod">
          <ac:chgData name="Melissa Young" userId="236b1ee6-4b8e-434b-b065-bd8b327a1072" providerId="ADAL" clId="{2FB0B32D-1CDB-4A4C-B104-41F27B9E276A}" dt="2024-06-01T16:21:54.718" v="873" actId="21"/>
          <ac:picMkLst>
            <pc:docMk/>
            <pc:sldMk cId="2046069613" sldId="263"/>
            <ac:picMk id="12" creationId="{83FC045D-E153-8214-7709-F9A4CDD686B5}"/>
          </ac:picMkLst>
        </pc:picChg>
        <pc:picChg chg="add del mod">
          <ac:chgData name="Melissa Young" userId="236b1ee6-4b8e-434b-b065-bd8b327a1072" providerId="ADAL" clId="{2FB0B32D-1CDB-4A4C-B104-41F27B9E276A}" dt="2024-06-01T16:25:57.569" v="884"/>
          <ac:picMkLst>
            <pc:docMk/>
            <pc:sldMk cId="2046069613" sldId="263"/>
            <ac:picMk id="15" creationId="{FE580371-EEC4-D909-0E80-A6148615E2EA}"/>
          </ac:picMkLst>
        </pc:picChg>
        <pc:picChg chg="add del mod ord">
          <ac:chgData name="Melissa Young" userId="236b1ee6-4b8e-434b-b065-bd8b327a1072" providerId="ADAL" clId="{2FB0B32D-1CDB-4A4C-B104-41F27B9E276A}" dt="2024-06-01T16:26:47.775" v="885"/>
          <ac:picMkLst>
            <pc:docMk/>
            <pc:sldMk cId="2046069613" sldId="263"/>
            <ac:picMk id="21" creationId="{57CA8252-7906-3A8F-E1C4-67B9AE186424}"/>
          </ac:picMkLst>
        </pc:picChg>
        <pc:picChg chg="add del mod">
          <ac:chgData name="Melissa Young" userId="236b1ee6-4b8e-434b-b065-bd8b327a1072" providerId="ADAL" clId="{2FB0B32D-1CDB-4A4C-B104-41F27B9E276A}" dt="2024-06-01T16:49:33.085" v="899"/>
          <ac:picMkLst>
            <pc:docMk/>
            <pc:sldMk cId="2046069613" sldId="263"/>
            <ac:picMk id="23" creationId="{9D2A97DD-27D2-40CB-EAD9-4EAE843ADEFF}"/>
          </ac:picMkLst>
        </pc:picChg>
      </pc:sldChg>
      <pc:sldChg chg="addSp delSp modSp mod modTransition delAnim modAnim modNotesTx">
        <pc:chgData name="Melissa Young" userId="236b1ee6-4b8e-434b-b065-bd8b327a1072" providerId="ADAL" clId="{2FB0B32D-1CDB-4A4C-B104-41F27B9E276A}" dt="2024-06-01T16:53:27.787" v="947"/>
        <pc:sldMkLst>
          <pc:docMk/>
          <pc:sldMk cId="4197486052" sldId="264"/>
        </pc:sldMkLst>
        <pc:spChg chg="mod">
          <ac:chgData name="Melissa Young" userId="236b1ee6-4b8e-434b-b065-bd8b327a1072" providerId="ADAL" clId="{2FB0B32D-1CDB-4A4C-B104-41F27B9E276A}" dt="2024-05-31T21:18:20.685" v="233" actId="33524"/>
          <ac:spMkLst>
            <pc:docMk/>
            <pc:sldMk cId="4197486052" sldId="264"/>
            <ac:spMk id="3" creationId="{F520CA66-0CB1-6DDB-C5C5-55FBF5F24DE6}"/>
          </ac:spMkLst>
        </pc:spChg>
        <pc:picChg chg="add del mod ord">
          <ac:chgData name="Melissa Young" userId="236b1ee6-4b8e-434b-b065-bd8b327a1072" providerId="ADAL" clId="{2FB0B32D-1CDB-4A4C-B104-41F27B9E276A}" dt="2024-06-01T16:53:27.787" v="947"/>
          <ac:picMkLst>
            <pc:docMk/>
            <pc:sldMk cId="4197486052" sldId="264"/>
            <ac:picMk id="2" creationId="{5F6AAC43-297E-5AB1-122B-D9232338A6A0}"/>
          </ac:picMkLst>
        </pc:picChg>
        <pc:picChg chg="add del mod">
          <ac:chgData name="Melissa Young" userId="236b1ee6-4b8e-434b-b065-bd8b327a1072" providerId="ADAL" clId="{2FB0B32D-1CDB-4A4C-B104-41F27B9E276A}" dt="2024-06-01T16:21:57.776" v="874" actId="21"/>
          <ac:picMkLst>
            <pc:docMk/>
            <pc:sldMk cId="4197486052" sldId="264"/>
            <ac:picMk id="2" creationId="{96AADD67-008F-2D7E-AC85-F42A222333B8}"/>
          </ac:picMkLst>
        </pc:picChg>
        <pc:picChg chg="add mod">
          <ac:chgData name="Melissa Young" userId="236b1ee6-4b8e-434b-b065-bd8b327a1072" providerId="ADAL" clId="{2FB0B32D-1CDB-4A4C-B104-41F27B9E276A}" dt="2024-06-01T16:53:27.787" v="947"/>
          <ac:picMkLst>
            <pc:docMk/>
            <pc:sldMk cId="4197486052" sldId="264"/>
            <ac:picMk id="4" creationId="{DF43126E-DB5C-A958-2B56-245F1968A52E}"/>
          </ac:picMkLst>
        </pc:picChg>
        <pc:picChg chg="add del mod">
          <ac:chgData name="Melissa Young" userId="236b1ee6-4b8e-434b-b065-bd8b327a1072" providerId="ADAL" clId="{2FB0B32D-1CDB-4A4C-B104-41F27B9E276A}" dt="2024-06-01T16:49:33.085" v="899"/>
          <ac:picMkLst>
            <pc:docMk/>
            <pc:sldMk cId="4197486052" sldId="264"/>
            <ac:picMk id="6" creationId="{B082042D-E846-81C6-C53E-AEAA780D924D}"/>
          </ac:picMkLst>
        </pc:picChg>
        <pc:picChg chg="del">
          <ac:chgData name="Melissa Young" userId="236b1ee6-4b8e-434b-b065-bd8b327a1072" providerId="ADAL" clId="{2FB0B32D-1CDB-4A4C-B104-41F27B9E276A}" dt="2024-05-31T21:08:56.100" v="64" actId="21"/>
          <ac:picMkLst>
            <pc:docMk/>
            <pc:sldMk cId="4197486052" sldId="264"/>
            <ac:picMk id="13" creationId="{6FA4A864-CFA9-CFC2-5580-03562DA304C2}"/>
          </ac:picMkLst>
        </pc:picChg>
      </pc:sldChg>
      <pc:sldChg chg="addSp delSp modSp mod modTransition delAnim modAnim">
        <pc:chgData name="Melissa Young" userId="236b1ee6-4b8e-434b-b065-bd8b327a1072" providerId="ADAL" clId="{2FB0B32D-1CDB-4A4C-B104-41F27B9E276A}" dt="2024-06-01T16:57:19.875" v="954"/>
        <pc:sldMkLst>
          <pc:docMk/>
          <pc:sldMk cId="1983186563" sldId="265"/>
        </pc:sldMkLst>
        <pc:spChg chg="mod">
          <ac:chgData name="Melissa Young" userId="236b1ee6-4b8e-434b-b065-bd8b327a1072" providerId="ADAL" clId="{2FB0B32D-1CDB-4A4C-B104-41F27B9E276A}" dt="2024-06-01T15:12:16.984" v="390" actId="1076"/>
          <ac:spMkLst>
            <pc:docMk/>
            <pc:sldMk cId="1983186563" sldId="265"/>
            <ac:spMk id="3" creationId="{BD6791EF-1931-0EC1-00A0-CAC56CD7C134}"/>
          </ac:spMkLst>
        </pc:spChg>
        <pc:spChg chg="mod">
          <ac:chgData name="Melissa Young" userId="236b1ee6-4b8e-434b-b065-bd8b327a1072" providerId="ADAL" clId="{2FB0B32D-1CDB-4A4C-B104-41F27B9E276A}" dt="2024-06-01T15:15:07.200" v="428" actId="1076"/>
          <ac:spMkLst>
            <pc:docMk/>
            <pc:sldMk cId="1983186563" sldId="265"/>
            <ac:spMk id="4" creationId="{923D6131-EB21-34F9-AD2B-573692E5FD3C}"/>
          </ac:spMkLst>
        </pc:spChg>
        <pc:spChg chg="del mod">
          <ac:chgData name="Melissa Young" userId="236b1ee6-4b8e-434b-b065-bd8b327a1072" providerId="ADAL" clId="{2FB0B32D-1CDB-4A4C-B104-41F27B9E276A}" dt="2024-06-01T15:12:44.235" v="398"/>
          <ac:spMkLst>
            <pc:docMk/>
            <pc:sldMk cId="1983186563" sldId="265"/>
            <ac:spMk id="10" creationId="{2075D89C-1F6B-0098-C874-4FDFBAC24DE2}"/>
          </ac:spMkLst>
        </pc:spChg>
        <pc:picChg chg="add mod">
          <ac:chgData name="Melissa Young" userId="236b1ee6-4b8e-434b-b065-bd8b327a1072" providerId="ADAL" clId="{2FB0B32D-1CDB-4A4C-B104-41F27B9E276A}" dt="2024-06-01T15:15:02.918" v="427" actId="1440"/>
          <ac:picMkLst>
            <pc:docMk/>
            <pc:sldMk cId="1983186563" sldId="265"/>
            <ac:picMk id="2" creationId="{DDFC3660-EAC6-80CE-293A-FCECA4932B6B}"/>
          </ac:picMkLst>
        </pc:picChg>
        <pc:picChg chg="add del mod">
          <ac:chgData name="Melissa Young" userId="236b1ee6-4b8e-434b-b065-bd8b327a1072" providerId="ADAL" clId="{2FB0B32D-1CDB-4A4C-B104-41F27B9E276A}" dt="2024-06-01T16:56:48.421" v="951"/>
          <ac:picMkLst>
            <pc:docMk/>
            <pc:sldMk cId="1983186563" sldId="265"/>
            <ac:picMk id="5" creationId="{9633C9F5-DA3A-E628-A041-4FE5213D05DC}"/>
          </ac:picMkLst>
        </pc:picChg>
        <pc:picChg chg="del">
          <ac:chgData name="Melissa Young" userId="236b1ee6-4b8e-434b-b065-bd8b327a1072" providerId="ADAL" clId="{2FB0B32D-1CDB-4A4C-B104-41F27B9E276A}" dt="2024-06-01T15:08:33.808" v="294" actId="21"/>
          <ac:picMkLst>
            <pc:docMk/>
            <pc:sldMk cId="1983186563" sldId="265"/>
            <ac:picMk id="6" creationId="{BCB94C1D-4D24-7EC2-BEFB-09C3845A5361}"/>
          </ac:picMkLst>
        </pc:picChg>
        <pc:picChg chg="add del mod">
          <ac:chgData name="Melissa Young" userId="236b1ee6-4b8e-434b-b065-bd8b327a1072" providerId="ADAL" clId="{2FB0B32D-1CDB-4A4C-B104-41F27B9E276A}" dt="2024-06-01T16:56:57.038" v="953"/>
          <ac:picMkLst>
            <pc:docMk/>
            <pc:sldMk cId="1983186563" sldId="265"/>
            <ac:picMk id="6" creationId="{D45BAB02-64CD-5EAB-5126-41EA8BBE0754}"/>
          </ac:picMkLst>
        </pc:picChg>
        <pc:picChg chg="add del mod ord">
          <ac:chgData name="Melissa Young" userId="236b1ee6-4b8e-434b-b065-bd8b327a1072" providerId="ADAL" clId="{2FB0B32D-1CDB-4A4C-B104-41F27B9E276A}" dt="2024-06-01T16:57:19.875" v="954"/>
          <ac:picMkLst>
            <pc:docMk/>
            <pc:sldMk cId="1983186563" sldId="265"/>
            <ac:picMk id="9" creationId="{98D6CAB5-4116-ACED-4865-00B320486A4B}"/>
          </ac:picMkLst>
        </pc:picChg>
        <pc:picChg chg="add mod">
          <ac:chgData name="Melissa Young" userId="236b1ee6-4b8e-434b-b065-bd8b327a1072" providerId="ADAL" clId="{2FB0B32D-1CDB-4A4C-B104-41F27B9E276A}" dt="2024-06-01T16:57:19.875" v="954"/>
          <ac:picMkLst>
            <pc:docMk/>
            <pc:sldMk cId="1983186563" sldId="265"/>
            <ac:picMk id="10" creationId="{78ABA03E-1C69-9BC0-6F79-D1A185713620}"/>
          </ac:picMkLst>
        </pc:picChg>
        <pc:picChg chg="del">
          <ac:chgData name="Melissa Young" userId="236b1ee6-4b8e-434b-b065-bd8b327a1072" providerId="ADAL" clId="{2FB0B32D-1CDB-4A4C-B104-41F27B9E276A}" dt="2024-05-31T21:09:05.177" v="67" actId="21"/>
          <ac:picMkLst>
            <pc:docMk/>
            <pc:sldMk cId="1983186563" sldId="265"/>
            <ac:picMk id="13" creationId="{BF084431-B752-85C5-1DB2-395EB73A8AA6}"/>
          </ac:picMkLst>
        </pc:picChg>
      </pc:sldChg>
      <pc:sldChg chg="addSp delSp modSp mod modTransition delAnim">
        <pc:chgData name="Melissa Young" userId="236b1ee6-4b8e-434b-b065-bd8b327a1072" providerId="ADAL" clId="{2FB0B32D-1CDB-4A4C-B104-41F27B9E276A}" dt="2024-06-01T17:00:13.768" v="958"/>
        <pc:sldMkLst>
          <pc:docMk/>
          <pc:sldMk cId="3480930393" sldId="267"/>
        </pc:sldMkLst>
        <pc:spChg chg="mod">
          <ac:chgData name="Melissa Young" userId="236b1ee6-4b8e-434b-b065-bd8b327a1072" providerId="ADAL" clId="{2FB0B32D-1CDB-4A4C-B104-41F27B9E276A}" dt="2024-06-01T15:18:16.508" v="470" actId="20577"/>
          <ac:spMkLst>
            <pc:docMk/>
            <pc:sldMk cId="3480930393" sldId="267"/>
            <ac:spMk id="3" creationId="{9CC313B5-3C18-0900-62CE-826C9EBAA240}"/>
          </ac:spMkLst>
        </pc:spChg>
        <pc:picChg chg="add del mod">
          <ac:chgData name="Melissa Young" userId="236b1ee6-4b8e-434b-b065-bd8b327a1072" providerId="ADAL" clId="{2FB0B32D-1CDB-4A4C-B104-41F27B9E276A}" dt="2024-06-01T17:00:13.768" v="958"/>
          <ac:picMkLst>
            <pc:docMk/>
            <pc:sldMk cId="3480930393" sldId="267"/>
            <ac:picMk id="2" creationId="{FB149543-B85C-9253-7BE8-FEF514525B29}"/>
          </ac:picMkLst>
        </pc:picChg>
        <pc:picChg chg="del">
          <ac:chgData name="Melissa Young" userId="236b1ee6-4b8e-434b-b065-bd8b327a1072" providerId="ADAL" clId="{2FB0B32D-1CDB-4A4C-B104-41F27B9E276A}" dt="2024-05-31T21:09:10.744" v="69" actId="21"/>
          <ac:picMkLst>
            <pc:docMk/>
            <pc:sldMk cId="3480930393" sldId="267"/>
            <ac:picMk id="4" creationId="{706EAF98-2F47-DD4A-8056-197D98604B54}"/>
          </ac:picMkLst>
        </pc:picChg>
        <pc:picChg chg="add mod">
          <ac:chgData name="Melissa Young" userId="236b1ee6-4b8e-434b-b065-bd8b327a1072" providerId="ADAL" clId="{2FB0B32D-1CDB-4A4C-B104-41F27B9E276A}" dt="2024-06-01T17:00:13.768" v="958"/>
          <ac:picMkLst>
            <pc:docMk/>
            <pc:sldMk cId="3480930393" sldId="267"/>
            <ac:picMk id="4" creationId="{72D84E47-40AA-7DB1-8EC5-8C8A522E62C6}"/>
          </ac:picMkLst>
        </pc:picChg>
      </pc:sldChg>
      <pc:sldChg chg="delSp del mod delAnim">
        <pc:chgData name="Melissa Young" userId="236b1ee6-4b8e-434b-b065-bd8b327a1072" providerId="ADAL" clId="{2FB0B32D-1CDB-4A4C-B104-41F27B9E276A}" dt="2024-06-01T15:20:02.258" v="489" actId="2696"/>
        <pc:sldMkLst>
          <pc:docMk/>
          <pc:sldMk cId="931209808" sldId="268"/>
        </pc:sldMkLst>
        <pc:picChg chg="del">
          <ac:chgData name="Melissa Young" userId="236b1ee6-4b8e-434b-b065-bd8b327a1072" providerId="ADAL" clId="{2FB0B32D-1CDB-4A4C-B104-41F27B9E276A}" dt="2024-05-31T21:09:20.378" v="72" actId="21"/>
          <ac:picMkLst>
            <pc:docMk/>
            <pc:sldMk cId="931209808" sldId="268"/>
            <ac:picMk id="5" creationId="{A61FD1AD-FB19-43F4-8391-F9BE7125D987}"/>
          </ac:picMkLst>
        </pc:picChg>
      </pc:sldChg>
      <pc:sldChg chg="addSp delSp modSp mod modTransition delAnim modAnim modNotesTx">
        <pc:chgData name="Melissa Young" userId="236b1ee6-4b8e-434b-b065-bd8b327a1072" providerId="ADAL" clId="{2FB0B32D-1CDB-4A4C-B104-41F27B9E276A}" dt="2024-06-01T16:55:35.523" v="949"/>
        <pc:sldMkLst>
          <pc:docMk/>
          <pc:sldMk cId="391045769" sldId="270"/>
        </pc:sldMkLst>
        <pc:spChg chg="mod">
          <ac:chgData name="Melissa Young" userId="236b1ee6-4b8e-434b-b065-bd8b327a1072" providerId="ADAL" clId="{2FB0B32D-1CDB-4A4C-B104-41F27B9E276A}" dt="2024-06-01T15:37:59.642" v="638" actId="20577"/>
          <ac:spMkLst>
            <pc:docMk/>
            <pc:sldMk cId="391045769" sldId="270"/>
            <ac:spMk id="5" creationId="{3F37400D-3D99-D77A-4EBF-4740F3F4096C}"/>
          </ac:spMkLst>
        </pc:spChg>
        <pc:picChg chg="add del mod">
          <ac:chgData name="Melissa Young" userId="236b1ee6-4b8e-434b-b065-bd8b327a1072" providerId="ADAL" clId="{2FB0B32D-1CDB-4A4C-B104-41F27B9E276A}" dt="2024-06-01T16:29:56.381" v="888"/>
          <ac:picMkLst>
            <pc:docMk/>
            <pc:sldMk cId="391045769" sldId="270"/>
            <ac:picMk id="2" creationId="{755083AA-7942-A87C-81DE-719776B2FCB2}"/>
          </ac:picMkLst>
        </pc:picChg>
        <pc:picChg chg="add del mod ord">
          <ac:chgData name="Melissa Young" userId="236b1ee6-4b8e-434b-b065-bd8b327a1072" providerId="ADAL" clId="{2FB0B32D-1CDB-4A4C-B104-41F27B9E276A}" dt="2024-06-01T16:55:35.523" v="949"/>
          <ac:picMkLst>
            <pc:docMk/>
            <pc:sldMk cId="391045769" sldId="270"/>
            <ac:picMk id="2" creationId="{E3E61FA7-8FB1-09A7-31E6-C2F68D39EBB1}"/>
          </ac:picMkLst>
        </pc:picChg>
        <pc:picChg chg="add del mod">
          <ac:chgData name="Melissa Young" userId="236b1ee6-4b8e-434b-b065-bd8b327a1072" providerId="ADAL" clId="{2FB0B32D-1CDB-4A4C-B104-41F27B9E276A}" dt="2024-06-01T16:49:33.085" v="899"/>
          <ac:picMkLst>
            <pc:docMk/>
            <pc:sldMk cId="391045769" sldId="270"/>
            <ac:picMk id="3" creationId="{345C2B98-9F91-C2C4-824F-72B617CCBFA9}"/>
          </ac:picMkLst>
        </pc:picChg>
        <pc:picChg chg="add mod">
          <ac:chgData name="Melissa Young" userId="236b1ee6-4b8e-434b-b065-bd8b327a1072" providerId="ADAL" clId="{2FB0B32D-1CDB-4A4C-B104-41F27B9E276A}" dt="2024-06-01T16:55:35.523" v="949"/>
          <ac:picMkLst>
            <pc:docMk/>
            <pc:sldMk cId="391045769" sldId="270"/>
            <ac:picMk id="4" creationId="{E74094BE-FC98-3BCE-E605-7D24390B739B}"/>
          </ac:picMkLst>
        </pc:picChg>
        <pc:picChg chg="del">
          <ac:chgData name="Melissa Young" userId="236b1ee6-4b8e-434b-b065-bd8b327a1072" providerId="ADAL" clId="{2FB0B32D-1CDB-4A4C-B104-41F27B9E276A}" dt="2024-05-31T21:08:59.076" v="65" actId="21"/>
          <ac:picMkLst>
            <pc:docMk/>
            <pc:sldMk cId="391045769" sldId="270"/>
            <ac:picMk id="8" creationId="{D2E02AAF-9619-38ED-B31F-432C2B74E3DA}"/>
          </ac:picMkLst>
        </pc:picChg>
      </pc:sldChg>
      <pc:sldChg chg="addSp delSp modSp mod modTransition setBg delAnim setClrOvrMap modNotesTx">
        <pc:chgData name="Melissa Young" userId="236b1ee6-4b8e-434b-b065-bd8b327a1072" providerId="ADAL" clId="{2FB0B32D-1CDB-4A4C-B104-41F27B9E276A}" dt="2024-06-01T16:58:05.296" v="955"/>
        <pc:sldMkLst>
          <pc:docMk/>
          <pc:sldMk cId="782227389" sldId="271"/>
        </pc:sldMkLst>
        <pc:spChg chg="mod ord">
          <ac:chgData name="Melissa Young" userId="236b1ee6-4b8e-434b-b065-bd8b327a1072" providerId="ADAL" clId="{2FB0B32D-1CDB-4A4C-B104-41F27B9E276A}" dt="2024-06-01T15:14:29.334" v="426" actId="26606"/>
          <ac:spMkLst>
            <pc:docMk/>
            <pc:sldMk cId="782227389" sldId="271"/>
            <ac:spMk id="3" creationId="{BC8B6C5E-D95D-9F59-7897-24E193C3CFD9}"/>
          </ac:spMkLst>
        </pc:spChg>
        <pc:spChg chg="mod ord">
          <ac:chgData name="Melissa Young" userId="236b1ee6-4b8e-434b-b065-bd8b327a1072" providerId="ADAL" clId="{2FB0B32D-1CDB-4A4C-B104-41F27B9E276A}" dt="2024-06-01T15:14:29.334" v="426" actId="26606"/>
          <ac:spMkLst>
            <pc:docMk/>
            <pc:sldMk cId="782227389" sldId="271"/>
            <ac:spMk id="9" creationId="{CC6D62FC-BF68-76C7-280D-38F434D55C76}"/>
          </ac:spMkLst>
        </pc:spChg>
        <pc:spChg chg="add del">
          <ac:chgData name="Melissa Young" userId="236b1ee6-4b8e-434b-b065-bd8b327a1072" providerId="ADAL" clId="{2FB0B32D-1CDB-4A4C-B104-41F27B9E276A}" dt="2024-06-01T15:13:37.775" v="407" actId="26606"/>
          <ac:spMkLst>
            <pc:docMk/>
            <pc:sldMk cId="782227389" sldId="271"/>
            <ac:spMk id="14" creationId="{A8384FB5-9ADC-4DDC-881B-597D56F5B15D}"/>
          </ac:spMkLst>
        </pc:spChg>
        <pc:spChg chg="add del">
          <ac:chgData name="Melissa Young" userId="236b1ee6-4b8e-434b-b065-bd8b327a1072" providerId="ADAL" clId="{2FB0B32D-1CDB-4A4C-B104-41F27B9E276A}" dt="2024-06-01T15:13:37.775" v="407" actId="26606"/>
          <ac:spMkLst>
            <pc:docMk/>
            <pc:sldMk cId="782227389" sldId="271"/>
            <ac:spMk id="16" creationId="{91E5A9A7-95C6-4F4F-B00E-C82E07FE62EF}"/>
          </ac:spMkLst>
        </pc:spChg>
        <pc:spChg chg="add del">
          <ac:chgData name="Melissa Young" userId="236b1ee6-4b8e-434b-b065-bd8b327a1072" providerId="ADAL" clId="{2FB0B32D-1CDB-4A4C-B104-41F27B9E276A}" dt="2024-06-01T15:13:37.775" v="407" actId="26606"/>
          <ac:spMkLst>
            <pc:docMk/>
            <pc:sldMk cId="782227389" sldId="271"/>
            <ac:spMk id="18" creationId="{D07DD2DE-F619-49DD-B5E7-03A290FF4ED1}"/>
          </ac:spMkLst>
        </pc:spChg>
        <pc:spChg chg="add del">
          <ac:chgData name="Melissa Young" userId="236b1ee6-4b8e-434b-b065-bd8b327a1072" providerId="ADAL" clId="{2FB0B32D-1CDB-4A4C-B104-41F27B9E276A}" dt="2024-06-01T15:13:37.775" v="407" actId="26606"/>
          <ac:spMkLst>
            <pc:docMk/>
            <pc:sldMk cId="782227389" sldId="271"/>
            <ac:spMk id="20" creationId="{85149191-5F60-4A28-AAFF-039F96B0F3EC}"/>
          </ac:spMkLst>
        </pc:spChg>
        <pc:spChg chg="add del">
          <ac:chgData name="Melissa Young" userId="236b1ee6-4b8e-434b-b065-bd8b327a1072" providerId="ADAL" clId="{2FB0B32D-1CDB-4A4C-B104-41F27B9E276A}" dt="2024-06-01T15:13:45.007" v="415" actId="26606"/>
          <ac:spMkLst>
            <pc:docMk/>
            <pc:sldMk cId="782227389" sldId="271"/>
            <ac:spMk id="21" creationId="{B81933D1-5615-42C7-9C0B-4EB7105CCE2D}"/>
          </ac:spMkLst>
        </pc:spChg>
        <pc:spChg chg="add del">
          <ac:chgData name="Melissa Young" userId="236b1ee6-4b8e-434b-b065-bd8b327a1072" providerId="ADAL" clId="{2FB0B32D-1CDB-4A4C-B104-41F27B9E276A}" dt="2024-06-01T15:13:37.775" v="407" actId="26606"/>
          <ac:spMkLst>
            <pc:docMk/>
            <pc:sldMk cId="782227389" sldId="271"/>
            <ac:spMk id="22" creationId="{F8260ED5-17F7-4158-B241-D51DD4CF1B7E}"/>
          </ac:spMkLst>
        </pc:spChg>
        <pc:spChg chg="add del">
          <ac:chgData name="Melissa Young" userId="236b1ee6-4b8e-434b-b065-bd8b327a1072" providerId="ADAL" clId="{2FB0B32D-1CDB-4A4C-B104-41F27B9E276A}" dt="2024-06-01T15:13:45.007" v="415" actId="26606"/>
          <ac:spMkLst>
            <pc:docMk/>
            <pc:sldMk cId="782227389" sldId="271"/>
            <ac:spMk id="23" creationId="{19C9EAEA-39D0-4B0E-A0EB-51E7B26740B1}"/>
          </ac:spMkLst>
        </pc:spChg>
        <pc:spChg chg="add del">
          <ac:chgData name="Melissa Young" userId="236b1ee6-4b8e-434b-b065-bd8b327a1072" providerId="ADAL" clId="{2FB0B32D-1CDB-4A4C-B104-41F27B9E276A}" dt="2024-06-01T15:13:39.579" v="409" actId="26606"/>
          <ac:spMkLst>
            <pc:docMk/>
            <pc:sldMk cId="782227389" sldId="271"/>
            <ac:spMk id="24" creationId="{0671A8AE-40A1-4631-A6B8-581AFF065482}"/>
          </ac:spMkLst>
        </pc:spChg>
        <pc:spChg chg="add del">
          <ac:chgData name="Melissa Young" userId="236b1ee6-4b8e-434b-b065-bd8b327a1072" providerId="ADAL" clId="{2FB0B32D-1CDB-4A4C-B104-41F27B9E276A}" dt="2024-06-01T15:13:39.579" v="409" actId="26606"/>
          <ac:spMkLst>
            <pc:docMk/>
            <pc:sldMk cId="782227389" sldId="271"/>
            <ac:spMk id="25" creationId="{AB58EF07-17C2-48CF-ABB0-EEF1F17CB8F0}"/>
          </ac:spMkLst>
        </pc:spChg>
        <pc:spChg chg="add del">
          <ac:chgData name="Melissa Young" userId="236b1ee6-4b8e-434b-b065-bd8b327a1072" providerId="ADAL" clId="{2FB0B32D-1CDB-4A4C-B104-41F27B9E276A}" dt="2024-06-01T15:13:39.579" v="409" actId="26606"/>
          <ac:spMkLst>
            <pc:docMk/>
            <pc:sldMk cId="782227389" sldId="271"/>
            <ac:spMk id="26" creationId="{AF2F604E-43BE-4DC3-B983-E071523364F8}"/>
          </ac:spMkLst>
        </pc:spChg>
        <pc:spChg chg="add del">
          <ac:chgData name="Melissa Young" userId="236b1ee6-4b8e-434b-b065-bd8b327a1072" providerId="ADAL" clId="{2FB0B32D-1CDB-4A4C-B104-41F27B9E276A}" dt="2024-06-01T15:13:39.579" v="409" actId="26606"/>
          <ac:spMkLst>
            <pc:docMk/>
            <pc:sldMk cId="782227389" sldId="271"/>
            <ac:spMk id="27" creationId="{08C9B587-E65E-4B52-B37C-ABEBB6E87928}"/>
          </ac:spMkLst>
        </pc:spChg>
        <pc:spChg chg="add del">
          <ac:chgData name="Melissa Young" userId="236b1ee6-4b8e-434b-b065-bd8b327a1072" providerId="ADAL" clId="{2FB0B32D-1CDB-4A4C-B104-41F27B9E276A}" dt="2024-06-01T15:13:41.492" v="411" actId="26606"/>
          <ac:spMkLst>
            <pc:docMk/>
            <pc:sldMk cId="782227389" sldId="271"/>
            <ac:spMk id="29" creationId="{71B2258F-86CA-4D4D-8270-BC05FCDEBFB3}"/>
          </ac:spMkLst>
        </pc:spChg>
        <pc:spChg chg="add del">
          <ac:chgData name="Melissa Young" userId="236b1ee6-4b8e-434b-b065-bd8b327a1072" providerId="ADAL" clId="{2FB0B32D-1CDB-4A4C-B104-41F27B9E276A}" dt="2024-06-01T15:13:42.339" v="413" actId="26606"/>
          <ac:spMkLst>
            <pc:docMk/>
            <pc:sldMk cId="782227389" sldId="271"/>
            <ac:spMk id="31" creationId="{A8384FB5-9ADC-4DDC-881B-597D56F5B15D}"/>
          </ac:spMkLst>
        </pc:spChg>
        <pc:spChg chg="add del">
          <ac:chgData name="Melissa Young" userId="236b1ee6-4b8e-434b-b065-bd8b327a1072" providerId="ADAL" clId="{2FB0B32D-1CDB-4A4C-B104-41F27B9E276A}" dt="2024-06-01T15:13:42.339" v="413" actId="26606"/>
          <ac:spMkLst>
            <pc:docMk/>
            <pc:sldMk cId="782227389" sldId="271"/>
            <ac:spMk id="32" creationId="{91E5A9A7-95C6-4F4F-B00E-C82E07FE62EF}"/>
          </ac:spMkLst>
        </pc:spChg>
        <pc:spChg chg="add del">
          <ac:chgData name="Melissa Young" userId="236b1ee6-4b8e-434b-b065-bd8b327a1072" providerId="ADAL" clId="{2FB0B32D-1CDB-4A4C-B104-41F27B9E276A}" dt="2024-06-01T15:13:42.339" v="413" actId="26606"/>
          <ac:spMkLst>
            <pc:docMk/>
            <pc:sldMk cId="782227389" sldId="271"/>
            <ac:spMk id="33" creationId="{D07DD2DE-F619-49DD-B5E7-03A290FF4ED1}"/>
          </ac:spMkLst>
        </pc:spChg>
        <pc:spChg chg="add del">
          <ac:chgData name="Melissa Young" userId="236b1ee6-4b8e-434b-b065-bd8b327a1072" providerId="ADAL" clId="{2FB0B32D-1CDB-4A4C-B104-41F27B9E276A}" dt="2024-06-01T15:13:42.339" v="413" actId="26606"/>
          <ac:spMkLst>
            <pc:docMk/>
            <pc:sldMk cId="782227389" sldId="271"/>
            <ac:spMk id="34" creationId="{85149191-5F60-4A28-AAFF-039F96B0F3EC}"/>
          </ac:spMkLst>
        </pc:spChg>
        <pc:spChg chg="add del">
          <ac:chgData name="Melissa Young" userId="236b1ee6-4b8e-434b-b065-bd8b327a1072" providerId="ADAL" clId="{2FB0B32D-1CDB-4A4C-B104-41F27B9E276A}" dt="2024-06-01T15:13:42.339" v="413" actId="26606"/>
          <ac:spMkLst>
            <pc:docMk/>
            <pc:sldMk cId="782227389" sldId="271"/>
            <ac:spMk id="35" creationId="{F8260ED5-17F7-4158-B241-D51DD4CF1B7E}"/>
          </ac:spMkLst>
        </pc:spChg>
        <pc:spChg chg="add del">
          <ac:chgData name="Melissa Young" userId="236b1ee6-4b8e-434b-b065-bd8b327a1072" providerId="ADAL" clId="{2FB0B32D-1CDB-4A4C-B104-41F27B9E276A}" dt="2024-06-01T15:13:45.007" v="415" actId="26606"/>
          <ac:spMkLst>
            <pc:docMk/>
            <pc:sldMk cId="782227389" sldId="271"/>
            <ac:spMk id="37" creationId="{47942995-B07F-4636-9A06-C6A104B260A8}"/>
          </ac:spMkLst>
        </pc:spChg>
        <pc:spChg chg="add del">
          <ac:chgData name="Melissa Young" userId="236b1ee6-4b8e-434b-b065-bd8b327a1072" providerId="ADAL" clId="{2FB0B32D-1CDB-4A4C-B104-41F27B9E276A}" dt="2024-06-01T15:13:46.408" v="417" actId="26606"/>
          <ac:spMkLst>
            <pc:docMk/>
            <pc:sldMk cId="782227389" sldId="271"/>
            <ac:spMk id="41" creationId="{3C54F4CE-85F0-46ED-80DA-9518C9251AD1}"/>
          </ac:spMkLst>
        </pc:spChg>
        <pc:spChg chg="add del">
          <ac:chgData name="Melissa Young" userId="236b1ee6-4b8e-434b-b065-bd8b327a1072" providerId="ADAL" clId="{2FB0B32D-1CDB-4A4C-B104-41F27B9E276A}" dt="2024-06-01T15:13:46.408" v="417" actId="26606"/>
          <ac:spMkLst>
            <pc:docMk/>
            <pc:sldMk cId="782227389" sldId="271"/>
            <ac:spMk id="42" creationId="{DADD1FCA-8ACB-4958-81DD-4CDD6D3E1921}"/>
          </ac:spMkLst>
        </pc:spChg>
        <pc:spChg chg="add del">
          <ac:chgData name="Melissa Young" userId="236b1ee6-4b8e-434b-b065-bd8b327a1072" providerId="ADAL" clId="{2FB0B32D-1CDB-4A4C-B104-41F27B9E276A}" dt="2024-06-01T15:14:29.334" v="426" actId="26606"/>
          <ac:spMkLst>
            <pc:docMk/>
            <pc:sldMk cId="782227389" sldId="271"/>
            <ac:spMk id="44" creationId="{A8384FB5-9ADC-4DDC-881B-597D56F5B15D}"/>
          </ac:spMkLst>
        </pc:spChg>
        <pc:spChg chg="add del">
          <ac:chgData name="Melissa Young" userId="236b1ee6-4b8e-434b-b065-bd8b327a1072" providerId="ADAL" clId="{2FB0B32D-1CDB-4A4C-B104-41F27B9E276A}" dt="2024-06-01T15:14:29.334" v="426" actId="26606"/>
          <ac:spMkLst>
            <pc:docMk/>
            <pc:sldMk cId="782227389" sldId="271"/>
            <ac:spMk id="45" creationId="{91E5A9A7-95C6-4F4F-B00E-C82E07FE62EF}"/>
          </ac:spMkLst>
        </pc:spChg>
        <pc:spChg chg="add del">
          <ac:chgData name="Melissa Young" userId="236b1ee6-4b8e-434b-b065-bd8b327a1072" providerId="ADAL" clId="{2FB0B32D-1CDB-4A4C-B104-41F27B9E276A}" dt="2024-06-01T15:14:29.334" v="426" actId="26606"/>
          <ac:spMkLst>
            <pc:docMk/>
            <pc:sldMk cId="782227389" sldId="271"/>
            <ac:spMk id="46" creationId="{D07DD2DE-F619-49DD-B5E7-03A290FF4ED1}"/>
          </ac:spMkLst>
        </pc:spChg>
        <pc:spChg chg="add del">
          <ac:chgData name="Melissa Young" userId="236b1ee6-4b8e-434b-b065-bd8b327a1072" providerId="ADAL" clId="{2FB0B32D-1CDB-4A4C-B104-41F27B9E276A}" dt="2024-06-01T15:14:29.334" v="426" actId="26606"/>
          <ac:spMkLst>
            <pc:docMk/>
            <pc:sldMk cId="782227389" sldId="271"/>
            <ac:spMk id="47" creationId="{85149191-5F60-4A28-AAFF-039F96B0F3EC}"/>
          </ac:spMkLst>
        </pc:spChg>
        <pc:spChg chg="add del">
          <ac:chgData name="Melissa Young" userId="236b1ee6-4b8e-434b-b065-bd8b327a1072" providerId="ADAL" clId="{2FB0B32D-1CDB-4A4C-B104-41F27B9E276A}" dt="2024-06-01T15:14:29.334" v="426" actId="26606"/>
          <ac:spMkLst>
            <pc:docMk/>
            <pc:sldMk cId="782227389" sldId="271"/>
            <ac:spMk id="48" creationId="{F8260ED5-17F7-4158-B241-D51DD4CF1B7E}"/>
          </ac:spMkLst>
        </pc:spChg>
        <pc:spChg chg="add del">
          <ac:chgData name="Melissa Young" userId="236b1ee6-4b8e-434b-b065-bd8b327a1072" providerId="ADAL" clId="{2FB0B32D-1CDB-4A4C-B104-41F27B9E276A}" dt="2024-06-01T15:14:27.655" v="423" actId="26606"/>
          <ac:spMkLst>
            <pc:docMk/>
            <pc:sldMk cId="782227389" sldId="271"/>
            <ac:spMk id="53" creationId="{A8384FB5-9ADC-4DDC-881B-597D56F5B15D}"/>
          </ac:spMkLst>
        </pc:spChg>
        <pc:spChg chg="add del">
          <ac:chgData name="Melissa Young" userId="236b1ee6-4b8e-434b-b065-bd8b327a1072" providerId="ADAL" clId="{2FB0B32D-1CDB-4A4C-B104-41F27B9E276A}" dt="2024-06-01T15:14:27.655" v="423" actId="26606"/>
          <ac:spMkLst>
            <pc:docMk/>
            <pc:sldMk cId="782227389" sldId="271"/>
            <ac:spMk id="55" creationId="{1199E1B1-A8C0-4FE8-A5A8-1CB41D69F857}"/>
          </ac:spMkLst>
        </pc:spChg>
        <pc:spChg chg="add del">
          <ac:chgData name="Melissa Young" userId="236b1ee6-4b8e-434b-b065-bd8b327a1072" providerId="ADAL" clId="{2FB0B32D-1CDB-4A4C-B104-41F27B9E276A}" dt="2024-06-01T15:14:27.655" v="423" actId="26606"/>
          <ac:spMkLst>
            <pc:docMk/>
            <pc:sldMk cId="782227389" sldId="271"/>
            <ac:spMk id="57" creationId="{84A8DE83-DE75-4B41-9DB4-A7EC0B0DEC0B}"/>
          </ac:spMkLst>
        </pc:spChg>
        <pc:spChg chg="add del">
          <ac:chgData name="Melissa Young" userId="236b1ee6-4b8e-434b-b065-bd8b327a1072" providerId="ADAL" clId="{2FB0B32D-1CDB-4A4C-B104-41F27B9E276A}" dt="2024-06-01T15:14:27.655" v="423" actId="26606"/>
          <ac:spMkLst>
            <pc:docMk/>
            <pc:sldMk cId="782227389" sldId="271"/>
            <ac:spMk id="59" creationId="{A7009A0A-BEF5-4EAC-AF15-E4F9F002E239}"/>
          </ac:spMkLst>
        </pc:spChg>
        <pc:grpChg chg="add del">
          <ac:chgData name="Melissa Young" userId="236b1ee6-4b8e-434b-b065-bd8b327a1072" providerId="ADAL" clId="{2FB0B32D-1CDB-4A4C-B104-41F27B9E276A}" dt="2024-06-01T15:13:45.007" v="415" actId="26606"/>
          <ac:grpSpMkLst>
            <pc:docMk/>
            <pc:sldMk cId="782227389" sldId="271"/>
            <ac:grpSpMk id="38" creationId="{032D8612-31EB-44CF-A1D0-14FD4C705424}"/>
          </ac:grpSpMkLst>
        </pc:grpChg>
        <pc:picChg chg="del">
          <ac:chgData name="Melissa Young" userId="236b1ee6-4b8e-434b-b065-bd8b327a1072" providerId="ADAL" clId="{2FB0B32D-1CDB-4A4C-B104-41F27B9E276A}" dt="2024-06-01T15:08:36.547" v="295" actId="21"/>
          <ac:picMkLst>
            <pc:docMk/>
            <pc:sldMk cId="782227389" sldId="271"/>
            <ac:picMk id="2" creationId="{254A000E-9F36-75D0-63D9-A659ABD9E138}"/>
          </ac:picMkLst>
        </pc:picChg>
        <pc:picChg chg="add mod">
          <ac:chgData name="Melissa Young" userId="236b1ee6-4b8e-434b-b065-bd8b327a1072" providerId="ADAL" clId="{2FB0B32D-1CDB-4A4C-B104-41F27B9E276A}" dt="2024-06-01T16:58:05.296" v="955"/>
          <ac:picMkLst>
            <pc:docMk/>
            <pc:sldMk cId="782227389" sldId="271"/>
            <ac:picMk id="2" creationId="{98E5B7B2-B91A-4BB0-9096-CBAA79B9E076}"/>
          </ac:picMkLst>
        </pc:picChg>
        <pc:picChg chg="add mod">
          <ac:chgData name="Melissa Young" userId="236b1ee6-4b8e-434b-b065-bd8b327a1072" providerId="ADAL" clId="{2FB0B32D-1CDB-4A4C-B104-41F27B9E276A}" dt="2024-06-01T15:14:29.334" v="426" actId="26606"/>
          <ac:picMkLst>
            <pc:docMk/>
            <pc:sldMk cId="782227389" sldId="271"/>
            <ac:picMk id="4" creationId="{FE521B92-D9EC-C17A-92A8-2CB310771FAD}"/>
          </ac:picMkLst>
        </pc:picChg>
        <pc:picChg chg="add del mod">
          <ac:chgData name="Melissa Young" userId="236b1ee6-4b8e-434b-b065-bd8b327a1072" providerId="ADAL" clId="{2FB0B32D-1CDB-4A4C-B104-41F27B9E276A}" dt="2024-06-01T16:58:05.296" v="955"/>
          <ac:picMkLst>
            <pc:docMk/>
            <pc:sldMk cId="782227389" sldId="271"/>
            <ac:picMk id="5" creationId="{3A1B3903-D9DF-6974-4042-93A560713E2B}"/>
          </ac:picMkLst>
        </pc:picChg>
        <pc:picChg chg="del">
          <ac:chgData name="Melissa Young" userId="236b1ee6-4b8e-434b-b065-bd8b327a1072" providerId="ADAL" clId="{2FB0B32D-1CDB-4A4C-B104-41F27B9E276A}" dt="2024-05-31T21:09:08.124" v="68" actId="21"/>
          <ac:picMkLst>
            <pc:docMk/>
            <pc:sldMk cId="782227389" sldId="271"/>
            <ac:picMk id="7" creationId="{32BB2EAA-A05E-DADB-3F35-946B5191EEB6}"/>
          </ac:picMkLst>
        </pc:picChg>
      </pc:sldChg>
      <pc:sldChg chg="addSp delSp modSp mod modTransition delAnim">
        <pc:chgData name="Melissa Young" userId="236b1ee6-4b8e-434b-b065-bd8b327a1072" providerId="ADAL" clId="{2FB0B32D-1CDB-4A4C-B104-41F27B9E276A}" dt="2024-06-01T17:02:19.766" v="960"/>
        <pc:sldMkLst>
          <pc:docMk/>
          <pc:sldMk cId="2814779907" sldId="272"/>
        </pc:sldMkLst>
        <pc:picChg chg="add del mod">
          <ac:chgData name="Melissa Young" userId="236b1ee6-4b8e-434b-b065-bd8b327a1072" providerId="ADAL" clId="{2FB0B32D-1CDB-4A4C-B104-41F27B9E276A}" dt="2024-06-01T17:02:19.766" v="960"/>
          <ac:picMkLst>
            <pc:docMk/>
            <pc:sldMk cId="2814779907" sldId="272"/>
            <ac:picMk id="2" creationId="{FB88CE99-9F46-EFA3-CB62-9AC056161EF6}"/>
          </ac:picMkLst>
        </pc:picChg>
        <pc:picChg chg="add mod">
          <ac:chgData name="Melissa Young" userId="236b1ee6-4b8e-434b-b065-bd8b327a1072" providerId="ADAL" clId="{2FB0B32D-1CDB-4A4C-B104-41F27B9E276A}" dt="2024-06-01T17:02:19.766" v="960"/>
          <ac:picMkLst>
            <pc:docMk/>
            <pc:sldMk cId="2814779907" sldId="272"/>
            <ac:picMk id="3" creationId="{F6BE5EFB-D501-CC97-2DE3-A96B96392769}"/>
          </ac:picMkLst>
        </pc:picChg>
        <pc:picChg chg="del">
          <ac:chgData name="Melissa Young" userId="236b1ee6-4b8e-434b-b065-bd8b327a1072" providerId="ADAL" clId="{2FB0B32D-1CDB-4A4C-B104-41F27B9E276A}" dt="2024-05-31T21:09:17.309" v="71" actId="21"/>
          <ac:picMkLst>
            <pc:docMk/>
            <pc:sldMk cId="2814779907" sldId="272"/>
            <ac:picMk id="14" creationId="{7566B5FA-74BD-A4AB-7595-CFF3FBBACD54}"/>
          </ac:picMkLst>
        </pc:picChg>
      </pc:sldChg>
      <pc:sldChg chg="addSp delSp modSp mod modTransition delAnim modAnim">
        <pc:chgData name="Melissa Young" userId="236b1ee6-4b8e-434b-b065-bd8b327a1072" providerId="ADAL" clId="{2FB0B32D-1CDB-4A4C-B104-41F27B9E276A}" dt="2024-06-01T16:56:16.611" v="950"/>
        <pc:sldMkLst>
          <pc:docMk/>
          <pc:sldMk cId="3414239716" sldId="273"/>
        </pc:sldMkLst>
        <pc:spChg chg="mod">
          <ac:chgData name="Melissa Young" userId="236b1ee6-4b8e-434b-b065-bd8b327a1072" providerId="ADAL" clId="{2FB0B32D-1CDB-4A4C-B104-41F27B9E276A}" dt="2024-06-01T15:11:23.977" v="380" actId="113"/>
          <ac:spMkLst>
            <pc:docMk/>
            <pc:sldMk cId="3414239716" sldId="273"/>
            <ac:spMk id="4" creationId="{ED3D4C98-E759-2380-003A-2791D1CC73BF}"/>
          </ac:spMkLst>
        </pc:spChg>
        <pc:picChg chg="add del mod ord">
          <ac:chgData name="Melissa Young" userId="236b1ee6-4b8e-434b-b065-bd8b327a1072" providerId="ADAL" clId="{2FB0B32D-1CDB-4A4C-B104-41F27B9E276A}" dt="2024-06-01T16:56:16.611" v="950"/>
          <ac:picMkLst>
            <pc:docMk/>
            <pc:sldMk cId="3414239716" sldId="273"/>
            <ac:picMk id="3" creationId="{E17723E0-8325-660F-3A31-CBBD860AF396}"/>
          </ac:picMkLst>
        </pc:picChg>
        <pc:picChg chg="del">
          <ac:chgData name="Melissa Young" userId="236b1ee6-4b8e-434b-b065-bd8b327a1072" providerId="ADAL" clId="{2FB0B32D-1CDB-4A4C-B104-41F27B9E276A}" dt="2024-06-01T15:08:30.716" v="293" actId="21"/>
          <ac:picMkLst>
            <pc:docMk/>
            <pc:sldMk cId="3414239716" sldId="273"/>
            <ac:picMk id="3" creationId="{EFACC30B-94A4-A87C-00FE-74E2978A8769}"/>
          </ac:picMkLst>
        </pc:picChg>
        <pc:picChg chg="add mod">
          <ac:chgData name="Melissa Young" userId="236b1ee6-4b8e-434b-b065-bd8b327a1072" providerId="ADAL" clId="{2FB0B32D-1CDB-4A4C-B104-41F27B9E276A}" dt="2024-06-01T15:15:19.133" v="429" actId="1440"/>
          <ac:picMkLst>
            <pc:docMk/>
            <pc:sldMk cId="3414239716" sldId="273"/>
            <ac:picMk id="5" creationId="{66A63E4C-99BE-7B18-709B-B378B6B7EACD}"/>
          </ac:picMkLst>
        </pc:picChg>
        <pc:picChg chg="add mod">
          <ac:chgData name="Melissa Young" userId="236b1ee6-4b8e-434b-b065-bd8b327a1072" providerId="ADAL" clId="{2FB0B32D-1CDB-4A4C-B104-41F27B9E276A}" dt="2024-06-01T16:56:16.611" v="950"/>
          <ac:picMkLst>
            <pc:docMk/>
            <pc:sldMk cId="3414239716" sldId="273"/>
            <ac:picMk id="6" creationId="{33CABA8A-B045-CD39-BD47-81432E604C78}"/>
          </ac:picMkLst>
        </pc:picChg>
        <pc:picChg chg="add del mod">
          <ac:chgData name="Melissa Young" userId="236b1ee6-4b8e-434b-b065-bd8b327a1072" providerId="ADAL" clId="{2FB0B32D-1CDB-4A4C-B104-41F27B9E276A}" dt="2024-06-01T16:30:36.332" v="889"/>
          <ac:picMkLst>
            <pc:docMk/>
            <pc:sldMk cId="3414239716" sldId="273"/>
            <ac:picMk id="6" creationId="{466270CE-062B-4580-945C-9B3AC517D0FC}"/>
          </ac:picMkLst>
        </pc:picChg>
        <pc:picChg chg="del">
          <ac:chgData name="Melissa Young" userId="236b1ee6-4b8e-434b-b065-bd8b327a1072" providerId="ADAL" clId="{2FB0B32D-1CDB-4A4C-B104-41F27B9E276A}" dt="2024-05-31T21:09:02.207" v="66" actId="21"/>
          <ac:picMkLst>
            <pc:docMk/>
            <pc:sldMk cId="3414239716" sldId="273"/>
            <ac:picMk id="6" creationId="{FA151E68-E047-CF0D-499C-65C5335E1B7F}"/>
          </ac:picMkLst>
        </pc:picChg>
        <pc:picChg chg="add del mod">
          <ac:chgData name="Melissa Young" userId="236b1ee6-4b8e-434b-b065-bd8b327a1072" providerId="ADAL" clId="{2FB0B32D-1CDB-4A4C-B104-41F27B9E276A}" dt="2024-06-01T16:31:00.154" v="891"/>
          <ac:picMkLst>
            <pc:docMk/>
            <pc:sldMk cId="3414239716" sldId="273"/>
            <ac:picMk id="7" creationId="{F17421AB-1669-3A68-E70B-20E4BD31D3F1}"/>
          </ac:picMkLst>
        </pc:picChg>
        <pc:picChg chg="add del mod ord">
          <ac:chgData name="Melissa Young" userId="236b1ee6-4b8e-434b-b065-bd8b327a1072" providerId="ADAL" clId="{2FB0B32D-1CDB-4A4C-B104-41F27B9E276A}" dt="2024-06-01T16:31:46.290" v="892"/>
          <ac:picMkLst>
            <pc:docMk/>
            <pc:sldMk cId="3414239716" sldId="273"/>
            <ac:picMk id="10" creationId="{D174FB2C-189B-8614-8A6F-F8878FDF5B05}"/>
          </ac:picMkLst>
        </pc:picChg>
        <pc:picChg chg="add del mod">
          <ac:chgData name="Melissa Young" userId="236b1ee6-4b8e-434b-b065-bd8b327a1072" providerId="ADAL" clId="{2FB0B32D-1CDB-4A4C-B104-41F27B9E276A}" dt="2024-06-01T16:49:33.085" v="899"/>
          <ac:picMkLst>
            <pc:docMk/>
            <pc:sldMk cId="3414239716" sldId="273"/>
            <ac:picMk id="11" creationId="{FEDB0BDA-0388-D82F-2CAB-2E79288B0B6B}"/>
          </ac:picMkLst>
        </pc:picChg>
      </pc:sldChg>
      <pc:sldChg chg="addSp delSp modSp mod modTransition delAnim">
        <pc:chgData name="Melissa Young" userId="236b1ee6-4b8e-434b-b065-bd8b327a1072" providerId="ADAL" clId="{2FB0B32D-1CDB-4A4C-B104-41F27B9E276A}" dt="2024-06-01T17:01:40.045" v="959"/>
        <pc:sldMkLst>
          <pc:docMk/>
          <pc:sldMk cId="1317606145" sldId="274"/>
        </pc:sldMkLst>
        <pc:spChg chg="mod">
          <ac:chgData name="Melissa Young" userId="236b1ee6-4b8e-434b-b065-bd8b327a1072" providerId="ADAL" clId="{2FB0B32D-1CDB-4A4C-B104-41F27B9E276A}" dt="2024-06-01T15:19:21.618" v="488" actId="1076"/>
          <ac:spMkLst>
            <pc:docMk/>
            <pc:sldMk cId="1317606145" sldId="274"/>
            <ac:spMk id="2" creationId="{FF6B5147-BAC9-C26C-6E22-824F3D4F293C}"/>
          </ac:spMkLst>
        </pc:spChg>
        <pc:spChg chg="mod">
          <ac:chgData name="Melissa Young" userId="236b1ee6-4b8e-434b-b065-bd8b327a1072" providerId="ADAL" clId="{2FB0B32D-1CDB-4A4C-B104-41F27B9E276A}" dt="2024-06-01T15:19:19.130" v="487" actId="1076"/>
          <ac:spMkLst>
            <pc:docMk/>
            <pc:sldMk cId="1317606145" sldId="274"/>
            <ac:spMk id="4" creationId="{89CF9214-327D-90B1-23CC-906DC9750CDC}"/>
          </ac:spMkLst>
        </pc:spChg>
        <pc:picChg chg="add del mod">
          <ac:chgData name="Melissa Young" userId="236b1ee6-4b8e-434b-b065-bd8b327a1072" providerId="ADAL" clId="{2FB0B32D-1CDB-4A4C-B104-41F27B9E276A}" dt="2024-06-01T17:01:40.045" v="959"/>
          <ac:picMkLst>
            <pc:docMk/>
            <pc:sldMk cId="1317606145" sldId="274"/>
            <ac:picMk id="3" creationId="{302542A5-B5F9-2860-BFB5-D1FE70454EA8}"/>
          </ac:picMkLst>
        </pc:picChg>
        <pc:picChg chg="add mod">
          <ac:chgData name="Melissa Young" userId="236b1ee6-4b8e-434b-b065-bd8b327a1072" providerId="ADAL" clId="{2FB0B32D-1CDB-4A4C-B104-41F27B9E276A}" dt="2024-06-01T17:01:40.045" v="959"/>
          <ac:picMkLst>
            <pc:docMk/>
            <pc:sldMk cId="1317606145" sldId="274"/>
            <ac:picMk id="5" creationId="{26101FEC-3E0F-6585-A459-BA52DD36446D}"/>
          </ac:picMkLst>
        </pc:picChg>
        <pc:picChg chg="del">
          <ac:chgData name="Melissa Young" userId="236b1ee6-4b8e-434b-b065-bd8b327a1072" providerId="ADAL" clId="{2FB0B32D-1CDB-4A4C-B104-41F27B9E276A}" dt="2024-05-31T21:09:14.494" v="70" actId="21"/>
          <ac:picMkLst>
            <pc:docMk/>
            <pc:sldMk cId="1317606145" sldId="274"/>
            <ac:picMk id="7" creationId="{30596C53-13C8-0872-D391-8BE8FDDB45C9}"/>
          </ac:picMkLst>
        </pc:picChg>
      </pc:sldChg>
      <pc:sldChg chg="addSp delSp modSp mod modTransition delAnim">
        <pc:chgData name="Melissa Young" userId="236b1ee6-4b8e-434b-b065-bd8b327a1072" providerId="ADAL" clId="{2FB0B32D-1CDB-4A4C-B104-41F27B9E276A}" dt="2024-06-01T17:02:33.069" v="961"/>
        <pc:sldMkLst>
          <pc:docMk/>
          <pc:sldMk cId="2719944298" sldId="275"/>
        </pc:sldMkLst>
        <pc:spChg chg="mod">
          <ac:chgData name="Melissa Young" userId="236b1ee6-4b8e-434b-b065-bd8b327a1072" providerId="ADAL" clId="{2FB0B32D-1CDB-4A4C-B104-41F27B9E276A}" dt="2024-06-01T15:27:57.474" v="572" actId="255"/>
          <ac:spMkLst>
            <pc:docMk/>
            <pc:sldMk cId="2719944298" sldId="275"/>
            <ac:spMk id="2" creationId="{7D6CA50C-1A88-4B3F-A34F-FE199F4205A2}"/>
          </ac:spMkLst>
        </pc:spChg>
        <pc:spChg chg="del">
          <ac:chgData name="Melissa Young" userId="236b1ee6-4b8e-434b-b065-bd8b327a1072" providerId="ADAL" clId="{2FB0B32D-1CDB-4A4C-B104-41F27B9E276A}" dt="2024-06-01T15:27:50.257" v="571" actId="26606"/>
          <ac:spMkLst>
            <pc:docMk/>
            <pc:sldMk cId="2719944298" sldId="275"/>
            <ac:spMk id="23" creationId="{6F5A5072-7B47-4D32-B52A-4EBBF590B8A5}"/>
          </ac:spMkLst>
        </pc:spChg>
        <pc:spChg chg="del">
          <ac:chgData name="Melissa Young" userId="236b1ee6-4b8e-434b-b065-bd8b327a1072" providerId="ADAL" clId="{2FB0B32D-1CDB-4A4C-B104-41F27B9E276A}" dt="2024-06-01T15:27:50.257" v="571" actId="26606"/>
          <ac:spMkLst>
            <pc:docMk/>
            <pc:sldMk cId="2719944298" sldId="275"/>
            <ac:spMk id="25" creationId="{9715DAF0-AE1B-46C9-8A6B-DB2AA05AB91D}"/>
          </ac:spMkLst>
        </pc:spChg>
        <pc:spChg chg="del">
          <ac:chgData name="Melissa Young" userId="236b1ee6-4b8e-434b-b065-bd8b327a1072" providerId="ADAL" clId="{2FB0B32D-1CDB-4A4C-B104-41F27B9E276A}" dt="2024-06-01T15:27:50.257" v="571" actId="26606"/>
          <ac:spMkLst>
            <pc:docMk/>
            <pc:sldMk cId="2719944298" sldId="275"/>
            <ac:spMk id="27" creationId="{6016219D-510E-4184-9090-6D5578A87BD1}"/>
          </ac:spMkLst>
        </pc:spChg>
        <pc:spChg chg="del">
          <ac:chgData name="Melissa Young" userId="236b1ee6-4b8e-434b-b065-bd8b327a1072" providerId="ADAL" clId="{2FB0B32D-1CDB-4A4C-B104-41F27B9E276A}" dt="2024-06-01T15:27:50.257" v="571" actId="26606"/>
          <ac:spMkLst>
            <pc:docMk/>
            <pc:sldMk cId="2719944298" sldId="275"/>
            <ac:spMk id="29" creationId="{AFF4A713-7B75-4B21-90D7-5AB19547C728}"/>
          </ac:spMkLst>
        </pc:spChg>
        <pc:spChg chg="del">
          <ac:chgData name="Melissa Young" userId="236b1ee6-4b8e-434b-b065-bd8b327a1072" providerId="ADAL" clId="{2FB0B32D-1CDB-4A4C-B104-41F27B9E276A}" dt="2024-06-01T15:27:50.257" v="571" actId="26606"/>
          <ac:spMkLst>
            <pc:docMk/>
            <pc:sldMk cId="2719944298" sldId="275"/>
            <ac:spMk id="31" creationId="{DC631C0B-6DA6-4E57-8231-CE32B3434A7E}"/>
          </ac:spMkLst>
        </pc:spChg>
        <pc:spChg chg="del">
          <ac:chgData name="Melissa Young" userId="236b1ee6-4b8e-434b-b065-bd8b327a1072" providerId="ADAL" clId="{2FB0B32D-1CDB-4A4C-B104-41F27B9E276A}" dt="2024-06-01T15:27:50.257" v="571" actId="26606"/>
          <ac:spMkLst>
            <pc:docMk/>
            <pc:sldMk cId="2719944298" sldId="275"/>
            <ac:spMk id="33" creationId="{C29501E6-A978-4A61-9689-9085AF97A53A}"/>
          </ac:spMkLst>
        </pc:spChg>
        <pc:spChg chg="add">
          <ac:chgData name="Melissa Young" userId="236b1ee6-4b8e-434b-b065-bd8b327a1072" providerId="ADAL" clId="{2FB0B32D-1CDB-4A4C-B104-41F27B9E276A}" dt="2024-06-01T15:27:50.257" v="571" actId="26606"/>
          <ac:spMkLst>
            <pc:docMk/>
            <pc:sldMk cId="2719944298" sldId="275"/>
            <ac:spMk id="38" creationId="{C7D023E4-8DE1-436E-9847-ED6A4B4B04FD}"/>
          </ac:spMkLst>
        </pc:spChg>
        <pc:grpChg chg="add">
          <ac:chgData name="Melissa Young" userId="236b1ee6-4b8e-434b-b065-bd8b327a1072" providerId="ADAL" clId="{2FB0B32D-1CDB-4A4C-B104-41F27B9E276A}" dt="2024-06-01T15:27:50.257" v="571" actId="26606"/>
          <ac:grpSpMkLst>
            <pc:docMk/>
            <pc:sldMk cId="2719944298" sldId="275"/>
            <ac:grpSpMk id="40" creationId="{1FEC590B-3306-47E9-BD67-97F3F76169A4}"/>
          </ac:grpSpMkLst>
        </pc:grpChg>
        <pc:grpChg chg="add">
          <ac:chgData name="Melissa Young" userId="236b1ee6-4b8e-434b-b065-bd8b327a1072" providerId="ADAL" clId="{2FB0B32D-1CDB-4A4C-B104-41F27B9E276A}" dt="2024-06-01T15:27:50.257" v="571" actId="26606"/>
          <ac:grpSpMkLst>
            <pc:docMk/>
            <pc:sldMk cId="2719944298" sldId="275"/>
            <ac:grpSpMk id="44" creationId="{A47AAF5E-1692-48C9-98FB-6432BF0BC4F7}"/>
          </ac:grpSpMkLst>
        </pc:grpChg>
        <pc:picChg chg="add del mod">
          <ac:chgData name="Melissa Young" userId="236b1ee6-4b8e-434b-b065-bd8b327a1072" providerId="ADAL" clId="{2FB0B32D-1CDB-4A4C-B104-41F27B9E276A}" dt="2024-06-01T17:02:33.069" v="961"/>
          <ac:picMkLst>
            <pc:docMk/>
            <pc:sldMk cId="2719944298" sldId="275"/>
            <ac:picMk id="3" creationId="{5A853537-4C52-CC77-50A2-2C14381A53BE}"/>
          </ac:picMkLst>
        </pc:picChg>
        <pc:picChg chg="add mod">
          <ac:chgData name="Melissa Young" userId="236b1ee6-4b8e-434b-b065-bd8b327a1072" providerId="ADAL" clId="{2FB0B32D-1CDB-4A4C-B104-41F27B9E276A}" dt="2024-06-01T17:02:33.069" v="961"/>
          <ac:picMkLst>
            <pc:docMk/>
            <pc:sldMk cId="2719944298" sldId="275"/>
            <ac:picMk id="4" creationId="{134EFD3E-B546-0F10-0D78-81A16BEBA9B0}"/>
          </ac:picMkLst>
        </pc:picChg>
        <pc:picChg chg="del">
          <ac:chgData name="Melissa Young" userId="236b1ee6-4b8e-434b-b065-bd8b327a1072" providerId="ADAL" clId="{2FB0B32D-1CDB-4A4C-B104-41F27B9E276A}" dt="2024-05-31T21:09:24.069" v="73" actId="21"/>
          <ac:picMkLst>
            <pc:docMk/>
            <pc:sldMk cId="2719944298" sldId="275"/>
            <ac:picMk id="7" creationId="{AD15F1B8-81E8-B06D-9AFB-BCFF9C83DA83}"/>
          </ac:picMkLst>
        </pc:picChg>
      </pc:sldChg>
      <pc:sldChg chg="addSp delSp modSp add del mod modTransition setBg modAnim modNotesTx">
        <pc:chgData name="Melissa Young" userId="236b1ee6-4b8e-434b-b065-bd8b327a1072" providerId="ADAL" clId="{2FB0B32D-1CDB-4A4C-B104-41F27B9E276A}" dt="2024-06-01T16:54:34.045" v="948"/>
        <pc:sldMkLst>
          <pc:docMk/>
          <pc:sldMk cId="2896179599" sldId="276"/>
        </pc:sldMkLst>
        <pc:spChg chg="add del mod">
          <ac:chgData name="Melissa Young" userId="236b1ee6-4b8e-434b-b065-bd8b327a1072" providerId="ADAL" clId="{2FB0B32D-1CDB-4A4C-B104-41F27B9E276A}" dt="2024-05-31T21:20:34.731" v="284" actId="20577"/>
          <ac:spMkLst>
            <pc:docMk/>
            <pc:sldMk cId="2896179599" sldId="276"/>
            <ac:spMk id="3" creationId="{F520CA66-0CB1-6DDB-C5C5-55FBF5F24DE6}"/>
          </ac:spMkLst>
        </pc:spChg>
        <pc:spChg chg="add del">
          <ac:chgData name="Melissa Young" userId="236b1ee6-4b8e-434b-b065-bd8b327a1072" providerId="ADAL" clId="{2FB0B32D-1CDB-4A4C-B104-41F27B9E276A}" dt="2024-05-31T21:17:18.604" v="199" actId="26606"/>
          <ac:spMkLst>
            <pc:docMk/>
            <pc:sldMk cId="2896179599" sldId="276"/>
            <ac:spMk id="9" creationId="{04812C46-200A-4DEB-A05E-3ED6C68C2387}"/>
          </ac:spMkLst>
        </pc:spChg>
        <pc:spChg chg="add del">
          <ac:chgData name="Melissa Young" userId="236b1ee6-4b8e-434b-b065-bd8b327a1072" providerId="ADAL" clId="{2FB0B32D-1CDB-4A4C-B104-41F27B9E276A}" dt="2024-05-31T21:17:18.604" v="199" actId="26606"/>
          <ac:spMkLst>
            <pc:docMk/>
            <pc:sldMk cId="2896179599" sldId="276"/>
            <ac:spMk id="11" creationId="{D1EA859B-E555-4109-94F3-6700E046E008}"/>
          </ac:spMkLst>
        </pc:spChg>
        <pc:graphicFrameChg chg="add del">
          <ac:chgData name="Melissa Young" userId="236b1ee6-4b8e-434b-b065-bd8b327a1072" providerId="ADAL" clId="{2FB0B32D-1CDB-4A4C-B104-41F27B9E276A}" dt="2024-05-31T21:17:12.278" v="197" actId="26606"/>
          <ac:graphicFrameMkLst>
            <pc:docMk/>
            <pc:sldMk cId="2896179599" sldId="276"/>
            <ac:graphicFrameMk id="5" creationId="{FA1D558D-E33C-FB68-52D8-1197F3E9D7BB}"/>
          </ac:graphicFrameMkLst>
        </pc:graphicFrameChg>
        <pc:picChg chg="add del mod ord">
          <ac:chgData name="Melissa Young" userId="236b1ee6-4b8e-434b-b065-bd8b327a1072" providerId="ADAL" clId="{2FB0B32D-1CDB-4A4C-B104-41F27B9E276A}" dt="2024-06-01T16:54:34.045" v="948"/>
          <ac:picMkLst>
            <pc:docMk/>
            <pc:sldMk cId="2896179599" sldId="276"/>
            <ac:picMk id="2" creationId="{AE109000-EFE1-CEED-25C8-8554751600E3}"/>
          </ac:picMkLst>
        </pc:picChg>
        <pc:picChg chg="add del mod">
          <ac:chgData name="Melissa Young" userId="236b1ee6-4b8e-434b-b065-bd8b327a1072" providerId="ADAL" clId="{2FB0B32D-1CDB-4A4C-B104-41F27B9E276A}" dt="2024-06-01T16:29:03.884" v="887"/>
          <ac:picMkLst>
            <pc:docMk/>
            <pc:sldMk cId="2896179599" sldId="276"/>
            <ac:picMk id="2" creationId="{DE8A4A09-51E7-C767-E450-8222A47FA989}"/>
          </ac:picMkLst>
        </pc:picChg>
        <pc:picChg chg="add del mod">
          <ac:chgData name="Melissa Young" userId="236b1ee6-4b8e-434b-b065-bd8b327a1072" providerId="ADAL" clId="{2FB0B32D-1CDB-4A4C-B104-41F27B9E276A}" dt="2024-06-01T16:49:33.085" v="899"/>
          <ac:picMkLst>
            <pc:docMk/>
            <pc:sldMk cId="2896179599" sldId="276"/>
            <ac:picMk id="4" creationId="{DE2F8A75-01FC-15F1-F2A5-CCCFF3CA074B}"/>
          </ac:picMkLst>
        </pc:picChg>
        <pc:picChg chg="add mod">
          <ac:chgData name="Melissa Young" userId="236b1ee6-4b8e-434b-b065-bd8b327a1072" providerId="ADAL" clId="{2FB0B32D-1CDB-4A4C-B104-41F27B9E276A}" dt="2024-06-01T16:54:34.045" v="948"/>
          <ac:picMkLst>
            <pc:docMk/>
            <pc:sldMk cId="2896179599" sldId="276"/>
            <ac:picMk id="5" creationId="{0FDBDAED-E252-4E6D-297F-3E1F57F90759}"/>
          </ac:picMkLst>
        </pc:picChg>
        <pc:picChg chg="add del">
          <ac:chgData name="Melissa Young" userId="236b1ee6-4b8e-434b-b065-bd8b327a1072" providerId="ADAL" clId="{2FB0B32D-1CDB-4A4C-B104-41F27B9E276A}" dt="2024-05-31T21:17:18.604" v="199" actId="26606"/>
          <ac:picMkLst>
            <pc:docMk/>
            <pc:sldMk cId="2896179599" sldId="276"/>
            <ac:picMk id="6" creationId="{B8916049-76AA-D585-8085-13BAC0675D21}"/>
          </ac:picMkLst>
        </pc:picChg>
      </pc:sldChg>
      <pc:sldChg chg="addSp delSp modSp add mod modTransition modNotesTx">
        <pc:chgData name="Melissa Young" userId="236b1ee6-4b8e-434b-b065-bd8b327a1072" providerId="ADAL" clId="{2FB0B32D-1CDB-4A4C-B104-41F27B9E276A}" dt="2024-06-01T16:58:43.813" v="956"/>
        <pc:sldMkLst>
          <pc:docMk/>
          <pc:sldMk cId="335851529" sldId="277"/>
        </pc:sldMkLst>
        <pc:spChg chg="mod">
          <ac:chgData name="Melissa Young" userId="236b1ee6-4b8e-434b-b065-bd8b327a1072" providerId="ADAL" clId="{2FB0B32D-1CDB-4A4C-B104-41F27B9E276A}" dt="2024-06-01T15:16:21.889" v="437" actId="14100"/>
          <ac:spMkLst>
            <pc:docMk/>
            <pc:sldMk cId="335851529" sldId="277"/>
            <ac:spMk id="3" creationId="{BC8B6C5E-D95D-9F59-7897-24E193C3CFD9}"/>
          </ac:spMkLst>
        </pc:spChg>
        <pc:picChg chg="add mod">
          <ac:chgData name="Melissa Young" userId="236b1ee6-4b8e-434b-b065-bd8b327a1072" providerId="ADAL" clId="{2FB0B32D-1CDB-4A4C-B104-41F27B9E276A}" dt="2024-06-01T15:16:45.669" v="446" actId="1440"/>
          <ac:picMkLst>
            <pc:docMk/>
            <pc:sldMk cId="335851529" sldId="277"/>
            <ac:picMk id="2" creationId="{1AC11870-53B5-7E3E-A8EC-2CF9F6BBE82D}"/>
          </ac:picMkLst>
        </pc:picChg>
        <pc:picChg chg="add mod">
          <ac:chgData name="Melissa Young" userId="236b1ee6-4b8e-434b-b065-bd8b327a1072" providerId="ADAL" clId="{2FB0B32D-1CDB-4A4C-B104-41F27B9E276A}" dt="2024-06-01T16:58:43.813" v="956"/>
          <ac:picMkLst>
            <pc:docMk/>
            <pc:sldMk cId="335851529" sldId="277"/>
            <ac:picMk id="4" creationId="{BE89F613-ADF9-B048-F80C-FB199993E631}"/>
          </ac:picMkLst>
        </pc:picChg>
        <pc:picChg chg="del">
          <ac:chgData name="Melissa Young" userId="236b1ee6-4b8e-434b-b065-bd8b327a1072" providerId="ADAL" clId="{2FB0B32D-1CDB-4A4C-B104-41F27B9E276A}" dt="2024-06-01T15:16:25.126" v="438" actId="21"/>
          <ac:picMkLst>
            <pc:docMk/>
            <pc:sldMk cId="335851529" sldId="277"/>
            <ac:picMk id="4" creationId="{FE521B92-D9EC-C17A-92A8-2CB310771FAD}"/>
          </ac:picMkLst>
        </pc:picChg>
        <pc:picChg chg="add del mod">
          <ac:chgData name="Melissa Young" userId="236b1ee6-4b8e-434b-b065-bd8b327a1072" providerId="ADAL" clId="{2FB0B32D-1CDB-4A4C-B104-41F27B9E276A}" dt="2024-06-01T16:58:43.813" v="956"/>
          <ac:picMkLst>
            <pc:docMk/>
            <pc:sldMk cId="335851529" sldId="277"/>
            <ac:picMk id="5" creationId="{94C38480-1722-1FD9-0AD9-271D49CBD41E}"/>
          </ac:picMkLst>
        </pc:picChg>
      </pc:sldChg>
      <pc:sldChg chg="addSp delSp modSp add mod modTransition modNotesTx">
        <pc:chgData name="Melissa Young" userId="236b1ee6-4b8e-434b-b065-bd8b327a1072" providerId="ADAL" clId="{2FB0B32D-1CDB-4A4C-B104-41F27B9E276A}" dt="2024-06-01T16:59:27.674" v="957"/>
        <pc:sldMkLst>
          <pc:docMk/>
          <pc:sldMk cId="2686980147" sldId="278"/>
        </pc:sldMkLst>
        <pc:spChg chg="mod">
          <ac:chgData name="Melissa Young" userId="236b1ee6-4b8e-434b-b065-bd8b327a1072" providerId="ADAL" clId="{2FB0B32D-1CDB-4A4C-B104-41F27B9E276A}" dt="2024-06-01T15:41:26.159" v="844" actId="1076"/>
          <ac:spMkLst>
            <pc:docMk/>
            <pc:sldMk cId="2686980147" sldId="278"/>
            <ac:spMk id="3" creationId="{BC8B6C5E-D95D-9F59-7897-24E193C3CFD9}"/>
          </ac:spMkLst>
        </pc:spChg>
        <pc:picChg chg="del">
          <ac:chgData name="Melissa Young" userId="236b1ee6-4b8e-434b-b065-bd8b327a1072" providerId="ADAL" clId="{2FB0B32D-1CDB-4A4C-B104-41F27B9E276A}" dt="2024-06-01T15:38:40.023" v="640" actId="21"/>
          <ac:picMkLst>
            <pc:docMk/>
            <pc:sldMk cId="2686980147" sldId="278"/>
            <ac:picMk id="2" creationId="{1AC11870-53B5-7E3E-A8EC-2CF9F6BBE82D}"/>
          </ac:picMkLst>
        </pc:picChg>
        <pc:picChg chg="add mod">
          <ac:chgData name="Melissa Young" userId="236b1ee6-4b8e-434b-b065-bd8b327a1072" providerId="ADAL" clId="{2FB0B32D-1CDB-4A4C-B104-41F27B9E276A}" dt="2024-06-01T16:59:27.674" v="957"/>
          <ac:picMkLst>
            <pc:docMk/>
            <pc:sldMk cId="2686980147" sldId="278"/>
            <ac:picMk id="2" creationId="{5F1D2960-0708-878D-CF3B-E84EFB9D9F03}"/>
          </ac:picMkLst>
        </pc:picChg>
        <pc:picChg chg="add mod">
          <ac:chgData name="Melissa Young" userId="236b1ee6-4b8e-434b-b065-bd8b327a1072" providerId="ADAL" clId="{2FB0B32D-1CDB-4A4C-B104-41F27B9E276A}" dt="2024-06-01T15:38:59.435" v="647" actId="1440"/>
          <ac:picMkLst>
            <pc:docMk/>
            <pc:sldMk cId="2686980147" sldId="278"/>
            <ac:picMk id="4" creationId="{8D95DA50-B190-0CC1-E63C-0C37E1314B5F}"/>
          </ac:picMkLst>
        </pc:picChg>
        <pc:picChg chg="add del mod">
          <ac:chgData name="Melissa Young" userId="236b1ee6-4b8e-434b-b065-bd8b327a1072" providerId="ADAL" clId="{2FB0B32D-1CDB-4A4C-B104-41F27B9E276A}" dt="2024-06-01T16:59:27.674" v="957"/>
          <ac:picMkLst>
            <pc:docMk/>
            <pc:sldMk cId="2686980147" sldId="278"/>
            <ac:picMk id="5" creationId="{C48572FC-8C74-A2AF-899C-5E8063E79AB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6/1/2024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8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5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55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08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06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96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96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31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56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51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0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5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0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85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7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7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6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2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2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95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11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7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1014574"/>
            <a:ext cx="9725730" cy="2226769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Project 3: Flywheel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640633"/>
            <a:ext cx="9725730" cy="2487212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Melissa Young</a:t>
            </a:r>
          </a:p>
          <a:p>
            <a:pPr algn="l"/>
            <a:r>
              <a:rPr lang="en-US" dirty="0">
                <a:solidFill>
                  <a:schemeClr val="tx2"/>
                </a:solidFill>
              </a:rPr>
              <a:t>05/31/2024</a:t>
            </a:r>
          </a:p>
          <a:p>
            <a:pPr algn="l"/>
            <a:r>
              <a:rPr lang="en-US" dirty="0">
                <a:solidFill>
                  <a:schemeClr val="tx2"/>
                </a:solidFill>
              </a:rPr>
              <a:t>DSC680 – T301 Applied Data Science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995F505-0575-0A97-2AB5-6BA4F0670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5"/>
    </mc:Choice>
    <mc:Fallback>
      <p:transition spd="slow" advTm="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B6C5E-D95D-9F59-7897-24E193C3CFD9}"/>
              </a:ext>
            </a:extLst>
          </p:cNvPr>
          <p:cNvSpPr txBox="1"/>
          <p:nvPr/>
        </p:nvSpPr>
        <p:spPr>
          <a:xfrm>
            <a:off x="1744824" y="975094"/>
            <a:ext cx="10103047" cy="315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These areas were identified as potential targets of Fl</a:t>
            </a:r>
            <a:r>
              <a:rPr lang="en-US" sz="1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ywheel concept initiation through the analysis and models.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D62FC-BF68-76C7-280D-38F434D55C76}"/>
              </a:ext>
            </a:extLst>
          </p:cNvPr>
          <p:cNvSpPr txBox="1"/>
          <p:nvPr/>
        </p:nvSpPr>
        <p:spPr>
          <a:xfrm>
            <a:off x="344129" y="34924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/>
              <a:t>Key Findings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5DA50-B190-0CC1-E63C-0C37E1314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884" y="1523109"/>
            <a:ext cx="9668231" cy="5126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F1D2960-0708-878D-CF3B-E84EFB9D9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698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44"/>
    </mc:Choice>
    <mc:Fallback>
      <p:transition spd="slow" advTm="30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313B5-3C18-0900-62CE-826C9EBAA240}"/>
              </a:ext>
            </a:extLst>
          </p:cNvPr>
          <p:cNvSpPr txBox="1"/>
          <p:nvPr/>
        </p:nvSpPr>
        <p:spPr>
          <a:xfrm>
            <a:off x="595435" y="379689"/>
            <a:ext cx="11596565" cy="707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Limitations and Challenges</a:t>
            </a:r>
          </a:p>
          <a:p>
            <a:endParaRPr lang="en-US" dirty="0"/>
          </a:p>
          <a:p>
            <a:r>
              <a:rPr lang="en-US" dirty="0"/>
              <a:t>•	Data Scope and Availability: The availability and scope of the datasets used might not capture all relevant variables or 	may be limited to a specific geographic region or time.</a:t>
            </a:r>
          </a:p>
          <a:p>
            <a:endParaRPr lang="en-US" dirty="0"/>
          </a:p>
          <a:p>
            <a:r>
              <a:rPr lang="en-US" dirty="0"/>
              <a:t>•	Historical Data Application: Using historical data to predict future trends assumes that past patterns will continue, 	which can be problematic in volatile markets.</a:t>
            </a:r>
          </a:p>
          <a:p>
            <a:endParaRPr lang="en-US" dirty="0"/>
          </a:p>
          <a:p>
            <a:r>
              <a:rPr lang="en-US" dirty="0"/>
              <a:t>•	Generalizability: Insights and patterns may not always hold true across different market segments or external 	conditions.</a:t>
            </a:r>
          </a:p>
          <a:p>
            <a:endParaRPr lang="en-US" dirty="0"/>
          </a:p>
          <a:p>
            <a:r>
              <a:rPr lang="en-US" dirty="0"/>
              <a:t>•	Data Quality and Integration: Inconsistencies in how data is collected, processed, and stored can affect integration 	and overall analysis.</a:t>
            </a:r>
          </a:p>
          <a:p>
            <a:endParaRPr lang="en-US" dirty="0"/>
          </a:p>
          <a:p>
            <a:r>
              <a:rPr lang="en-US" dirty="0"/>
              <a:t>•	Data Integrity: Variabilities in data quality could impact the accuracy of insights. Regular audits and validation checks 	will be implemented to mitigate this risk.</a:t>
            </a:r>
          </a:p>
          <a:p>
            <a:endParaRPr lang="en-US" dirty="0"/>
          </a:p>
          <a:p>
            <a:r>
              <a:rPr lang="en-US" dirty="0"/>
              <a:t>•	Adaptation to Regional Dynamics: The diverse economic landscapes across different regions may influence the 	generalizability of the models. Tailored approaches will be developed to accommodate local market conditions.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   </a:t>
            </a:r>
          </a:p>
          <a:p>
            <a:r>
              <a:rPr lang="en-US" dirty="0"/>
              <a:t>   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D84E47-40AA-7DB1-8EC5-8C8A522E62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093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30"/>
    </mc:Choice>
    <mc:Fallback>
      <p:transition spd="slow" advTm="31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CF9214-327D-90B1-23CC-906DC9750CDC}"/>
              </a:ext>
            </a:extLst>
          </p:cNvPr>
          <p:cNvSpPr txBox="1"/>
          <p:nvPr/>
        </p:nvSpPr>
        <p:spPr>
          <a:xfrm>
            <a:off x="670801" y="355291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Recommendations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B5147-BAC9-C26C-6E22-824F3D4F293C}"/>
              </a:ext>
            </a:extLst>
          </p:cNvPr>
          <p:cNvSpPr txBox="1"/>
          <p:nvPr/>
        </p:nvSpPr>
        <p:spPr>
          <a:xfrm>
            <a:off x="670801" y="1393240"/>
            <a:ext cx="100726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Focus on High-Potential Regions: Prioritize efforts in identified high-potential regions such as Houston, Dallas, and Austin. Allocate more resources and tailor marketing strategies to capitalize on these opportunities.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 startAt="2"/>
            </a:pPr>
            <a:r>
              <a:rPr lang="en-US" sz="1600" dirty="0"/>
              <a:t>Strengthen the Texas Sales Team: Empower the Texas sales team with additional training, tools, and support to leverage their local market expertise. Encourage data-driven decision-making to maximize their effectiveness.</a:t>
            </a:r>
          </a:p>
          <a:p>
            <a:pPr marL="342900" indent="-342900">
              <a:buAutoNum type="arabicPeriod" startAt="2"/>
            </a:pPr>
            <a:endParaRPr lang="en-US" sz="1600" dirty="0"/>
          </a:p>
          <a:p>
            <a:pPr marL="342900" indent="-342900">
              <a:buAutoNum type="arabicPeriod" startAt="3"/>
            </a:pPr>
            <a:r>
              <a:rPr lang="en-US" sz="1600" dirty="0"/>
              <a:t>Investigate Declining Market Share: Conduct a thorough analysis to identify the factors contributing to the declining market share in Tampa Bay. Develop targeted interventions to address these issues.</a:t>
            </a:r>
          </a:p>
          <a:p>
            <a:pPr marL="342900" indent="-342900">
              <a:buAutoNum type="arabicPeriod" startAt="3"/>
            </a:pPr>
            <a:endParaRPr lang="en-US" sz="1600" dirty="0"/>
          </a:p>
          <a:p>
            <a:pPr marL="342900" indent="-342900">
              <a:buAutoNum type="arabicPeriod" startAt="4"/>
            </a:pPr>
            <a:r>
              <a:rPr lang="en-US" sz="1600" dirty="0"/>
              <a:t>Enhance Data Collection and Quality: Invest in improving data collection methods to ensure accuracy and completeness. Regularly update and validate datasets to support reliable analysis.</a:t>
            </a:r>
          </a:p>
          <a:p>
            <a:pPr marL="342900" indent="-342900">
              <a:buAutoNum type="arabicPeriod" startAt="4"/>
            </a:pPr>
            <a:endParaRPr lang="en-US" sz="1600" dirty="0"/>
          </a:p>
          <a:p>
            <a:pPr marL="342900" indent="-342900">
              <a:buAutoNum type="arabicPeriod" startAt="5"/>
            </a:pPr>
            <a:r>
              <a:rPr lang="en-US" sz="1600" dirty="0"/>
              <a:t>Expand Predictive Modeling: Continue developing and refining predictive models to identify emerging trends and opportunities. Use these insights to proactively adjust strategies and stay ahead of market shifts.</a:t>
            </a:r>
          </a:p>
          <a:p>
            <a:pPr marL="342900" indent="-342900">
              <a:buAutoNum type="arabicPeriod" startAt="5"/>
            </a:pPr>
            <a:endParaRPr lang="en-US" sz="1600" dirty="0"/>
          </a:p>
          <a:p>
            <a:r>
              <a:rPr lang="en-US" sz="1600" dirty="0"/>
              <a:t>6.	Collaborate Across Teams: Foster collaboration between sales, marketing, and data analytics teams to ensure a 	unified approach towards achieving business goals.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6101FEC-3E0F-6585-A459-BA52DD364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760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80"/>
    </mc:Choice>
    <mc:Fallback>
      <p:transition spd="slow" advTm="70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5B1049-7DF7-E189-5E15-4B38775587F2}"/>
              </a:ext>
            </a:extLst>
          </p:cNvPr>
          <p:cNvSpPr txBox="1"/>
          <p:nvPr/>
        </p:nvSpPr>
        <p:spPr>
          <a:xfrm>
            <a:off x="576080" y="611310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Ethical Considerations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48A15-B7E0-A733-ED8D-167E6E2DEAE2}"/>
              </a:ext>
            </a:extLst>
          </p:cNvPr>
          <p:cNvSpPr txBox="1"/>
          <p:nvPr/>
        </p:nvSpPr>
        <p:spPr>
          <a:xfrm>
            <a:off x="293310" y="1568487"/>
            <a:ext cx="1180849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  Data Privacy Compliance</a:t>
            </a:r>
            <a:r>
              <a:rPr lang="en-US" dirty="0"/>
              <a:t>: Adhere to GDPR and CCPA, ensuring explicit consent and robust data security.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  Transparency &amp; Accountability</a:t>
            </a:r>
            <a:r>
              <a:rPr lang="en-US" dirty="0"/>
              <a:t>: Maintain open disclosure of data practices and establish mechanisms to address misuse.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  Bias Mitigation</a:t>
            </a:r>
            <a:r>
              <a:rPr lang="en-US" dirty="0"/>
              <a:t>: Actively identify and correct biases in data analysis and model application, ensuring fairness.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  Stakeholder Engagement</a:t>
            </a:r>
            <a:r>
              <a:rPr lang="en-US" dirty="0"/>
              <a:t>: Integrate feedback to minimize negative impacts and maximize societal benefits.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  Sustainability Initiatives</a:t>
            </a:r>
            <a:r>
              <a:rPr lang="en-US" dirty="0"/>
              <a:t>: Promote environmentally responsible practices and community well-being.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  Continuous Ethical Education</a:t>
            </a:r>
            <a:r>
              <a:rPr lang="en-US" dirty="0"/>
              <a:t>: Regularly update and educate on ethical standards to stay ahead of regulatory changes.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BE5EFB-D501-CC97-2DE3-A96B96392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477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62"/>
    </mc:Choice>
    <mc:Fallback>
      <p:transition spd="slow" advTm="29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4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666351"/>
            <a:ext cx="10558405" cy="3044335"/>
          </a:xfrm>
        </p:spPr>
        <p:txBody>
          <a:bodyPr anchor="b"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Thank You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4EFD3E-B546-0F10-0D78-81A16BEBA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994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4"/>
    </mc:Choice>
    <mc:Fallback>
      <p:transition spd="slow" advTm="6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22501E-D3DF-CFD7-EBCB-69EA2CB44184}"/>
              </a:ext>
            </a:extLst>
          </p:cNvPr>
          <p:cNvSpPr txBox="1"/>
          <p:nvPr/>
        </p:nvSpPr>
        <p:spPr>
          <a:xfrm>
            <a:off x="678424" y="434766"/>
            <a:ext cx="106028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000" b="1" dirty="0"/>
              <a:t>Introduction &amp; Business Problem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6325B-1C6C-CEB6-3CF9-0F86CCB05223}"/>
              </a:ext>
            </a:extLst>
          </p:cNvPr>
          <p:cNvSpPr txBox="1"/>
          <p:nvPr/>
        </p:nvSpPr>
        <p:spPr>
          <a:xfrm>
            <a:off x="678424" y="1110581"/>
            <a:ext cx="922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Analysis of Sales Flywheel Patterns</a:t>
            </a:r>
            <a:endParaRPr lang="en-US" sz="2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0B577-0AAD-E3B1-6A20-7B1E57F2EFCD}"/>
              </a:ext>
            </a:extLst>
          </p:cNvPr>
          <p:cNvSpPr txBox="1"/>
          <p:nvPr/>
        </p:nvSpPr>
        <p:spPr>
          <a:xfrm>
            <a:off x="678424" y="3690872"/>
            <a:ext cx="11264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Business Problem:</a:t>
            </a:r>
          </a:p>
          <a:p>
            <a:r>
              <a:rPr lang="en-US" sz="1600" dirty="0"/>
              <a:t>Objective: Quantify and analyze addressable market percentages in key regions, starting with Tampa Bay, Florida.</a:t>
            </a:r>
          </a:p>
          <a:p>
            <a:endParaRPr lang="en-US" sz="1600" dirty="0"/>
          </a:p>
          <a:p>
            <a:r>
              <a:rPr lang="en-US" sz="1600" dirty="0"/>
              <a:t>Focus Areas:</a:t>
            </a:r>
          </a:p>
          <a:p>
            <a:r>
              <a:rPr lang="en-US" sz="1600" dirty="0"/>
              <a:t>    Investigate sales flywheel patterns.</a:t>
            </a:r>
          </a:p>
          <a:p>
            <a:r>
              <a:rPr lang="en-US" sz="1600" dirty="0"/>
              <a:t>    Derive actionable insights to:</a:t>
            </a:r>
          </a:p>
          <a:p>
            <a:r>
              <a:rPr lang="en-US" sz="1600" dirty="0"/>
              <a:t>        Enhance market penetration strategies.</a:t>
            </a:r>
          </a:p>
          <a:p>
            <a:r>
              <a:rPr lang="en-US" sz="1600" dirty="0"/>
              <a:t>        Streamline sales processes.</a:t>
            </a:r>
          </a:p>
          <a:p>
            <a:r>
              <a:rPr lang="en-US" sz="1600" dirty="0"/>
              <a:t>        Predict optimal flywheel locations.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465DA-9162-E3CB-C7D6-48348E27E913}"/>
              </a:ext>
            </a:extLst>
          </p:cNvPr>
          <p:cNvSpPr txBox="1"/>
          <p:nvPr/>
        </p:nvSpPr>
        <p:spPr>
          <a:xfrm>
            <a:off x="678424" y="1723618"/>
            <a:ext cx="96920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Background/History:</a:t>
            </a:r>
          </a:p>
          <a:p>
            <a:r>
              <a:rPr lang="en-US" sz="1600" dirty="0"/>
              <a:t>Understanding the addressable market and sales flywheels is essential for optimizing market strategies.</a:t>
            </a:r>
          </a:p>
          <a:p>
            <a:endParaRPr lang="en-US" sz="1600" dirty="0"/>
          </a:p>
          <a:p>
            <a:r>
              <a:rPr lang="en-US" sz="1600" dirty="0"/>
              <a:t>Sales Flywheel Concept:</a:t>
            </a:r>
          </a:p>
          <a:p>
            <a:r>
              <a:rPr lang="en-US" sz="1600" dirty="0"/>
              <a:t>    Self-Sustaining Cycle: Each phase of the sales process builds momentum for the next, driving continuous growth.</a:t>
            </a:r>
          </a:p>
          <a:p>
            <a:r>
              <a:rPr lang="en-US" sz="1600" dirty="0"/>
              <a:t>    Contrast with Sales Funnel: Unlike the traditional funnel, which ends at the point of sale, the flywheel approach promotes ongoing engagement and growth.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58BE796-834C-3965-B504-D83C350A2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606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69"/>
    </mc:Choice>
    <mc:Fallback>
      <p:transition spd="slow" advTm="35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20CA66-0CB1-6DDB-C5C5-55FBF5F24DE6}"/>
              </a:ext>
            </a:extLst>
          </p:cNvPr>
          <p:cNvSpPr txBox="1"/>
          <p:nvPr/>
        </p:nvSpPr>
        <p:spPr>
          <a:xfrm>
            <a:off x="747251" y="455954"/>
            <a:ext cx="10497011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Data Sources </a:t>
            </a:r>
          </a:p>
          <a:p>
            <a:endParaRPr lang="en-US" sz="1400" dirty="0"/>
          </a:p>
          <a:p>
            <a:pPr marL="400050" indent="-342900">
              <a:buFont typeface="+mj-lt"/>
              <a:buAutoNum type="arabicPeriod"/>
            </a:pPr>
            <a:r>
              <a:rPr lang="en-US" sz="1600" b="1" dirty="0"/>
              <a:t>Warranty Sales List from MAV Corp: </a:t>
            </a:r>
            <a:r>
              <a:rPr lang="en-US" sz="1600" dirty="0"/>
              <a:t>Comprising detailed records of warranty sales linked to various builders and projects under MAV Corp, this dataset is pivotal for understanding warranty penetration rates and customer retention. https://github.com/Joven0218/DSC680---Applied-Data-Science/blob/main/Project%2010/hub_msa.xlsx (Tab = Warranty Sales 19)</a:t>
            </a:r>
          </a:p>
          <a:p>
            <a:pPr marL="57150"/>
            <a:endParaRPr lang="en-US" sz="1600" b="1" dirty="0"/>
          </a:p>
          <a:p>
            <a:pPr marL="400050" indent="-342900">
              <a:buFont typeface="+mj-lt"/>
              <a:buAutoNum type="arabicPeriod" startAt="2"/>
            </a:pPr>
            <a:r>
              <a:rPr lang="en-US" sz="1600" b="1" dirty="0"/>
              <a:t>Tampa MSA Builders list from HubSpot: </a:t>
            </a:r>
            <a:r>
              <a:rPr lang="en-US" sz="1600" dirty="0"/>
              <a:t>This list includes comprehensive data on builders within the Tampa Metropolitan Statistical Area (MSA), detailing operational scale, specialty, and historical sales performance. https://github.com/Joven0218/DSC680---Applied-Data-Science/blob/main/Project%2010/hub_msa.xlsx (Tab = Tampa MSA Builders)</a:t>
            </a:r>
          </a:p>
          <a:p>
            <a:pPr marL="57150"/>
            <a:endParaRPr lang="en-US" sz="1600" b="1" dirty="0"/>
          </a:p>
          <a:p>
            <a:pPr marL="400050" indent="-342900">
              <a:buFont typeface="+mj-lt"/>
              <a:buAutoNum type="arabicPeriod" startAt="3"/>
            </a:pPr>
            <a:r>
              <a:rPr lang="en-US" sz="1600" b="1" dirty="0"/>
              <a:t>Census Data for New Residential Sales: </a:t>
            </a:r>
            <a:r>
              <a:rPr lang="en-US" sz="1600" dirty="0"/>
              <a:t>Sourced from the U.S. Census Bureau (https://www.census.gov/construction/nrs/current/index.html), this dataset provides monthly updates on the volume of new residential sales, which is crucial for tracking market fluctuations and emerging trends.</a:t>
            </a:r>
          </a:p>
          <a:p>
            <a:pPr marL="57150"/>
            <a:endParaRPr lang="en-US" sz="1600" b="1" dirty="0"/>
          </a:p>
          <a:p>
            <a:pPr marL="400050" indent="-342900">
              <a:buFont typeface="+mj-lt"/>
              <a:buAutoNum type="arabicPeriod" startAt="4"/>
            </a:pPr>
            <a:r>
              <a:rPr lang="en-US" sz="1600" b="1" dirty="0"/>
              <a:t>Census Data for New Residential Permitting: </a:t>
            </a:r>
            <a:r>
              <a:rPr lang="en-US" sz="1600" dirty="0"/>
              <a:t>Also, from the U.S. Census Bureau (https://www.census.gov/construction/bps/current.html), this information reveals the rate of new residential permitting, serving as a leading indicator of construction and economic activity within the region.</a:t>
            </a:r>
          </a:p>
          <a:p>
            <a:pPr marL="57150"/>
            <a:endParaRPr lang="en-US" sz="1600" b="1" dirty="0"/>
          </a:p>
          <a:p>
            <a:pPr marL="400050" indent="-342900">
              <a:buFont typeface="+mj-lt"/>
              <a:buAutoNum type="arabicPeriod" startAt="5"/>
            </a:pPr>
            <a:r>
              <a:rPr lang="en-US" sz="1600" b="1" dirty="0"/>
              <a:t>Region Mapping Definitions: </a:t>
            </a:r>
            <a:r>
              <a:rPr lang="en-US" sz="1600" dirty="0"/>
              <a:t>Essential for accurate geographical analysis, these definitions (https://www.census.gov/construction/soc/definitions.html) help standardize regional segmentation for mapping.</a:t>
            </a:r>
          </a:p>
          <a:p>
            <a:pPr marL="57150"/>
            <a:endParaRPr lang="en-US" sz="1400" b="1" dirty="0"/>
          </a:p>
          <a:p>
            <a:pPr marL="400050" lvl="1" indent="-342900">
              <a:buFont typeface="+mj-lt"/>
              <a:buAutoNum type="romanLcPeriod"/>
            </a:pPr>
            <a:endParaRPr lang="en-US" sz="1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43126E-DB5C-A958-2B56-245F1968A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7486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08"/>
    </mc:Choice>
    <mc:Fallback>
      <p:transition spd="slow" advTm="71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20CA66-0CB1-6DDB-C5C5-55FBF5F24DE6}"/>
              </a:ext>
            </a:extLst>
          </p:cNvPr>
          <p:cNvSpPr txBox="1"/>
          <p:nvPr/>
        </p:nvSpPr>
        <p:spPr>
          <a:xfrm>
            <a:off x="747251" y="455954"/>
            <a:ext cx="1122392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Data Preparation</a:t>
            </a:r>
          </a:p>
          <a:p>
            <a:endParaRPr lang="en-US" sz="1400" dirty="0"/>
          </a:p>
          <a:p>
            <a:pPr marL="57150"/>
            <a:r>
              <a:rPr lang="en-US" sz="1600" b="1" dirty="0"/>
              <a:t>Duplicate Removal:</a:t>
            </a:r>
            <a:endParaRPr lang="en-US" sz="1600" dirty="0"/>
          </a:p>
          <a:p>
            <a:pPr marL="57150" lvl="1" algn="just"/>
            <a:r>
              <a:rPr lang="en-US" sz="1600" dirty="0"/>
              <a:t>	•	Datasets were checked for duplicate records using </a:t>
            </a:r>
            <a:r>
              <a:rPr lang="en-US" sz="1600" dirty="0" err="1"/>
              <a:t>drop_duplicates</a:t>
            </a:r>
            <a:r>
              <a:rPr lang="en-US" sz="1600" dirty="0"/>
              <a:t>(), ensuring that the analysis would be based 				on unique entries only.</a:t>
            </a:r>
          </a:p>
          <a:p>
            <a:pPr marL="57150" lvl="1" algn="just"/>
            <a:r>
              <a:rPr lang="en-US" sz="1600" dirty="0"/>
              <a:t>	•	It was decided to drop null values from the dataset as it presented no loss of value. </a:t>
            </a:r>
          </a:p>
          <a:p>
            <a:pPr marL="400050" lvl="1" indent="-342900" algn="just">
              <a:buFont typeface="+mj-lt"/>
              <a:buAutoNum type="arabicPeriod"/>
            </a:pPr>
            <a:endParaRPr lang="en-US" sz="1600" dirty="0"/>
          </a:p>
          <a:p>
            <a:pPr marL="57150" lvl="1" algn="just"/>
            <a:r>
              <a:rPr lang="en-US" sz="1600" b="1" dirty="0"/>
              <a:t>Data Type Standardization:</a:t>
            </a:r>
            <a:endParaRPr lang="en-US" sz="1600" dirty="0"/>
          </a:p>
          <a:p>
            <a:pPr marL="57150" lvl="1" algn="just"/>
            <a:r>
              <a:rPr lang="en-US" sz="1600" dirty="0"/>
              <a:t>	•	Ensured that state identifiers across datasets (</a:t>
            </a:r>
            <a:r>
              <a:rPr lang="en-US" sz="1600" dirty="0" err="1"/>
              <a:t>StateId</a:t>
            </a:r>
            <a:r>
              <a:rPr lang="en-US" sz="1600" dirty="0"/>
              <a:t> in </a:t>
            </a:r>
            <a:r>
              <a:rPr lang="en-US" sz="1600" dirty="0" err="1"/>
              <a:t>warranty_sales</a:t>
            </a:r>
            <a:r>
              <a:rPr lang="en-US" sz="1600" dirty="0"/>
              <a:t> and State/Region in </a:t>
            </a:r>
            <a:r>
              <a:rPr lang="en-US" sz="1600" dirty="0" err="1"/>
              <a:t>tampa_msa_builders</a:t>
            </a:r>
            <a:r>
              <a:rPr lang="en-US" sz="1600" dirty="0"/>
              <a:t>) 				were standardized by converting them to uppercase and stripping any extra whitespace.</a:t>
            </a:r>
          </a:p>
          <a:p>
            <a:pPr marL="57150" lvl="1" algn="just"/>
            <a:r>
              <a:rPr lang="en-US" sz="1600" dirty="0"/>
              <a:t>	•	The cleaned dataset now had 158,010 rows and 16 columns.</a:t>
            </a:r>
          </a:p>
          <a:p>
            <a:pPr marL="57150" lvl="1" algn="just"/>
            <a:endParaRPr lang="en-US" sz="1600" dirty="0"/>
          </a:p>
          <a:p>
            <a:pPr marL="57150" lvl="1" algn="just"/>
            <a:r>
              <a:rPr lang="en-US" sz="1600" b="1" dirty="0"/>
              <a:t>Data Merging and Aggregation: </a:t>
            </a:r>
          </a:p>
          <a:p>
            <a:pPr marL="57150" lvl="1" algn="just"/>
            <a:r>
              <a:rPr lang="en-US" sz="1600" dirty="0"/>
              <a:t>	State-Level Aggregation</a:t>
            </a:r>
          </a:p>
          <a:p>
            <a:pPr marL="57150" lvl="1" algn="just"/>
            <a:r>
              <a:rPr lang="en-US" sz="1600" dirty="0"/>
              <a:t>	•	Premiums and contract costs were aggregated by the state to analyze geographical distributions of market 					activity. This involved grouping by state and summing up premiums and contract costs, respectively.</a:t>
            </a:r>
          </a:p>
          <a:p>
            <a:pPr marL="57150" lvl="1" algn="just"/>
            <a:r>
              <a:rPr lang="en-US" sz="1600" dirty="0"/>
              <a:t>	Data Integration</a:t>
            </a:r>
          </a:p>
          <a:p>
            <a:pPr marL="57150" lvl="1" algn="just"/>
            <a:r>
              <a:rPr lang="en-US" sz="1600" dirty="0"/>
              <a:t>	•	The aggregated data from both datasets were merged on the state identifier to facilitate a combined analysis, 					allowing us to view the total premiums and contract costs side by side for each state.</a:t>
            </a:r>
          </a:p>
          <a:p>
            <a:pPr marL="57150" lvl="1" algn="just"/>
            <a:r>
              <a:rPr lang="en-US" sz="1600" dirty="0"/>
              <a:t>	•	The regions were mapped into merged dataset for analysis.</a:t>
            </a:r>
          </a:p>
          <a:p>
            <a:pPr marL="57150" lvl="1" algn="just"/>
            <a:endParaRPr lang="en-US" sz="1600" dirty="0"/>
          </a:p>
          <a:p>
            <a:pPr marL="400050" lvl="1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DBDAED-E252-4E6D-297F-3E1F57F90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6179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30"/>
    </mc:Choice>
    <mc:Fallback>
      <p:transition spd="slow" advTm="47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37400D-3D99-D77A-4EBF-4740F3F4096C}"/>
              </a:ext>
            </a:extLst>
          </p:cNvPr>
          <p:cNvSpPr txBox="1"/>
          <p:nvPr/>
        </p:nvSpPr>
        <p:spPr>
          <a:xfrm>
            <a:off x="747252" y="566678"/>
            <a:ext cx="10697496" cy="6217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Analytical Approach</a:t>
            </a:r>
          </a:p>
          <a:p>
            <a:r>
              <a:rPr lang="en-US" sz="1600" b="1" dirty="0"/>
              <a:t>EDA </a:t>
            </a:r>
            <a:r>
              <a:rPr lang="en-US" sz="1600" dirty="0"/>
              <a:t>using python libraries to understand the datasets and their data types and objects. </a:t>
            </a:r>
          </a:p>
          <a:p>
            <a:pPr marL="401638" lvl="2"/>
            <a:r>
              <a:rPr lang="en-US" sz="1600" b="1" dirty="0"/>
              <a:t>info()</a:t>
            </a:r>
          </a:p>
          <a:p>
            <a:pPr marL="401638" lvl="2"/>
            <a:r>
              <a:rPr lang="en-US" sz="1600" b="1" dirty="0"/>
              <a:t>describe()</a:t>
            </a:r>
          </a:p>
          <a:p>
            <a:pPr marL="401638" lvl="2"/>
            <a:r>
              <a:rPr lang="en-US" sz="1600" b="1" dirty="0" err="1"/>
              <a:t>isnull</a:t>
            </a:r>
            <a:endParaRPr lang="en-US" sz="1600" b="1" dirty="0"/>
          </a:p>
          <a:p>
            <a:pPr marL="401638" lvl="2"/>
            <a:r>
              <a:rPr lang="en-US" sz="1600" b="1" dirty="0"/>
              <a:t>melt</a:t>
            </a:r>
          </a:p>
          <a:p>
            <a:pPr marL="401638" lvl="2"/>
            <a:r>
              <a:rPr lang="en-US" sz="1600" b="1" dirty="0" err="1"/>
              <a:t>groupby</a:t>
            </a:r>
            <a:r>
              <a:rPr lang="en-US" sz="1600" b="1" dirty="0"/>
              <a:t>, drop and rename</a:t>
            </a:r>
          </a:p>
          <a:p>
            <a:pPr marL="401638" lvl="2"/>
            <a:r>
              <a:rPr lang="en-US" sz="1600" b="1" dirty="0"/>
              <a:t>shape</a:t>
            </a:r>
          </a:p>
          <a:p>
            <a:pPr marL="401638" lvl="2"/>
            <a:r>
              <a:rPr lang="en-US" sz="1600" b="1" dirty="0" err="1"/>
              <a:t>sort_values</a:t>
            </a:r>
            <a:endParaRPr lang="en-US" sz="1600" b="1" dirty="0"/>
          </a:p>
          <a:p>
            <a:pPr marL="401638" lvl="2"/>
            <a:r>
              <a:rPr lang="en-US" sz="1600" b="1" dirty="0" err="1"/>
              <a:t>pd.merge</a:t>
            </a:r>
            <a:endParaRPr lang="en-US" sz="1600" b="1" dirty="0"/>
          </a:p>
          <a:p>
            <a:pPr marL="401638" lvl="2"/>
            <a:endParaRPr lang="en-US" sz="1600" b="1" dirty="0"/>
          </a:p>
          <a:p>
            <a:pPr marL="0" lvl="2"/>
            <a:r>
              <a:rPr lang="en-US" sz="16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 anticipation of generating a predictive tool to identify the next flywheel location best suited to MAV operations, locations were identified using the beautiful soup python package to parse the census website and create a new data frame.</a:t>
            </a:r>
            <a:endParaRPr lang="en-US" sz="16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01638" lvl="2"/>
            <a:endParaRPr lang="en-US" sz="16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Predictive Modeling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Using statistical and machine learning algorithms, I constructed models to forecast market potentials and identify key drivers of the sales flywheel.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Logistic Regression: Developed a logistic regression model to predict the potential for successful market penetration, classifying regions as high or low potential based on their characteristics.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Random Forest: A secondary model to possibly assess and compare results, providing a deeper insight into feature importance and model robustness.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4094BE-FC98-3BCE-E605-7D24390B7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04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57"/>
    </mc:Choice>
    <mc:Fallback>
      <p:transition spd="slow" advTm="50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12C4D-DBF0-17FB-9977-3D211FF30C88}"/>
              </a:ext>
            </a:extLst>
          </p:cNvPr>
          <p:cNvSpPr txBox="1"/>
          <p:nvPr/>
        </p:nvSpPr>
        <p:spPr>
          <a:xfrm>
            <a:off x="550606" y="239811"/>
            <a:ext cx="1093768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Key Findings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D4C98-E759-2380-003A-2791D1CC73BF}"/>
              </a:ext>
            </a:extLst>
          </p:cNvPr>
          <p:cNvSpPr txBox="1"/>
          <p:nvPr/>
        </p:nvSpPr>
        <p:spPr>
          <a:xfrm>
            <a:off x="550606" y="1501695"/>
            <a:ext cx="356419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Visualizing key variables and their relationships: </a:t>
            </a:r>
          </a:p>
          <a:p>
            <a:pPr marL="0" marR="0"/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After combining the datasets to include regions by counts of certificates sold, the visualization below depicts that the South has traditionally been the region of focus.  This graph shows a decline in policies sold. </a:t>
            </a:r>
          </a:p>
        </p:txBody>
      </p:sp>
      <p:pic>
        <p:nvPicPr>
          <p:cNvPr id="5" name="Picture 4" descr="A graph showing the number of certificates&#10;&#10;Description automatically generated">
            <a:extLst>
              <a:ext uri="{FF2B5EF4-FFF2-40B4-BE49-F238E27FC236}">
                <a16:creationId xmlns:a16="http://schemas.microsoft.com/office/drawing/2014/main" id="{66A63E4C-99BE-7B18-709B-B378B6B7E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328" y="1193745"/>
            <a:ext cx="7296960" cy="4924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CABA8A-B045-CD39-BD47-81432E604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423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75"/>
    </mc:Choice>
    <mc:Fallback>
      <p:transition spd="slow" advTm="29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6791EF-1931-0EC1-00A0-CAC56CD7C134}"/>
              </a:ext>
            </a:extLst>
          </p:cNvPr>
          <p:cNvSpPr txBox="1"/>
          <p:nvPr/>
        </p:nvSpPr>
        <p:spPr>
          <a:xfrm>
            <a:off x="550605" y="263202"/>
            <a:ext cx="1093768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Key Findings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D6131-EB21-34F9-AD2B-573692E5FD3C}"/>
              </a:ext>
            </a:extLst>
          </p:cNvPr>
          <p:cNvSpPr txBox="1"/>
          <p:nvPr/>
        </p:nvSpPr>
        <p:spPr>
          <a:xfrm>
            <a:off x="1744436" y="894144"/>
            <a:ext cx="11471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Pivoting to our area of focus, Tampa Bay – Florida, within the initial stages of the analysis 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C3660-EAC6-80CE-293A-FCECA4932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794" y="1435344"/>
            <a:ext cx="7768412" cy="530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8ABA03E-1C69-9BC0-6F79-D1A1857136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318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07"/>
    </mc:Choice>
    <mc:Fallback>
      <p:transition spd="slow" advTm="19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B6C5E-D95D-9F59-7897-24E193C3CFD9}"/>
              </a:ext>
            </a:extLst>
          </p:cNvPr>
          <p:cNvSpPr txBox="1"/>
          <p:nvPr/>
        </p:nvSpPr>
        <p:spPr>
          <a:xfrm>
            <a:off x="344129" y="1057126"/>
            <a:ext cx="11243034" cy="376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Showing Total permits for Tampa MSA: 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D62FC-BF68-76C7-280D-38F434D55C76}"/>
              </a:ext>
            </a:extLst>
          </p:cNvPr>
          <p:cNvSpPr txBox="1"/>
          <p:nvPr/>
        </p:nvSpPr>
        <p:spPr>
          <a:xfrm>
            <a:off x="344129" y="34924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/>
              <a:t>Key Findings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21B92-D9EC-C17A-92A8-2CB310771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215" y="1649887"/>
            <a:ext cx="7927428" cy="4906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8E5B7B2-B91A-4BB0-9096-CBAA79B9E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222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32"/>
    </mc:Choice>
    <mc:Fallback>
      <p:transition spd="slow" advTm="21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B6C5E-D95D-9F59-7897-24E193C3CFD9}"/>
              </a:ext>
            </a:extLst>
          </p:cNvPr>
          <p:cNvSpPr txBox="1"/>
          <p:nvPr/>
        </p:nvSpPr>
        <p:spPr>
          <a:xfrm>
            <a:off x="102637" y="1057126"/>
            <a:ext cx="11887200" cy="64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analysis was generated to show MAV market share in the Tampa CBSA, From the graph below, you can see a steady decline, indicating a loss of market share. 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D62FC-BF68-76C7-280D-38F434D55C76}"/>
              </a:ext>
            </a:extLst>
          </p:cNvPr>
          <p:cNvSpPr txBox="1"/>
          <p:nvPr/>
        </p:nvSpPr>
        <p:spPr>
          <a:xfrm>
            <a:off x="344129" y="34924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/>
              <a:t>Key Findings</a:t>
            </a: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C11870-53B5-7E3E-A8EC-2CF9F6BB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466" y="1598187"/>
            <a:ext cx="7265067" cy="4910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89F613-ADF9-B048-F80C-FB199993E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851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11"/>
    </mc:Choice>
    <mc:Fallback>
      <p:transition spd="slow" advTm="23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668657-C50E-4365-A5FD-AC07593EBE5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A82F57F-EFCE-45E0-9F75-822371CB5F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79D151-6AED-4C4E-9A23-4BEC5BA43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1206</TotalTime>
  <Words>1431</Words>
  <Application>Microsoft Office PowerPoint</Application>
  <PresentationFormat>Widescreen</PresentationFormat>
  <Paragraphs>136</Paragraphs>
  <Slides>14</Slides>
  <Notes>13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Symbol</vt:lpstr>
      <vt:lpstr>Times New Roman</vt:lpstr>
      <vt:lpstr>Office 2013 - 2022 Theme</vt:lpstr>
      <vt:lpstr>Project 3: Flywheel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:Lead Conversion Rate Analysis</dc:title>
  <dc:creator>Melissa Young</dc:creator>
  <cp:lastModifiedBy>Melissa Young</cp:lastModifiedBy>
  <cp:revision>3</cp:revision>
  <dcterms:created xsi:type="dcterms:W3CDTF">2024-04-06T12:44:20Z</dcterms:created>
  <dcterms:modified xsi:type="dcterms:W3CDTF">2024-06-01T17:02:39Z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